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4" r:id="rId2"/>
    <p:sldId id="270" r:id="rId3"/>
    <p:sldId id="441" r:id="rId4"/>
    <p:sldId id="466" r:id="rId5"/>
    <p:sldId id="476" r:id="rId6"/>
    <p:sldId id="478" r:id="rId7"/>
    <p:sldId id="479" r:id="rId8"/>
    <p:sldId id="471" r:id="rId9"/>
    <p:sldId id="472" r:id="rId10"/>
    <p:sldId id="473" r:id="rId11"/>
    <p:sldId id="474" r:id="rId12"/>
    <p:sldId id="481" r:id="rId13"/>
    <p:sldId id="480" r:id="rId14"/>
    <p:sldId id="470" r:id="rId15"/>
    <p:sldId id="48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76"/>
            <p14:sldId id="478"/>
            <p14:sldId id="479"/>
            <p14:sldId id="471"/>
            <p14:sldId id="472"/>
            <p14:sldId id="473"/>
            <p14:sldId id="474"/>
            <p14:sldId id="481"/>
            <p14:sldId id="480"/>
            <p14:sldId id="470"/>
            <p14:sldId id="4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8E3E2E-2DF4-E248-B4AD-C83F3794DDFE}" v="64" dt="2023-11-30T08:40:29.9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18" autoAdjust="0"/>
    <p:restoredTop sz="77887" autoAdjust="0"/>
  </p:normalViewPr>
  <p:slideViewPr>
    <p:cSldViewPr snapToGrid="0" showGuides="1">
      <p:cViewPr varScale="1">
        <p:scale>
          <a:sx n="64" d="100"/>
          <a:sy n="64" d="100"/>
        </p:scale>
        <p:origin x="1790" y="62"/>
      </p:cViewPr>
      <p:guideLst>
        <p:guide orient="horz" pos="2160"/>
        <p:guide pos="3840"/>
      </p:guideLst>
    </p:cSldViewPr>
  </p:slideViewPr>
  <p:outlineViewPr>
    <p:cViewPr>
      <p:scale>
        <a:sx n="33" d="100"/>
        <a:sy n="33" d="100"/>
      </p:scale>
      <p:origin x="0" y="0"/>
    </p:cViewPr>
  </p:outlineViewPr>
  <p:notesTextViewPr>
    <p:cViewPr>
      <p:scale>
        <a:sx n="1" d="1"/>
        <a:sy n="1" d="1"/>
      </p:scale>
      <p:origin x="0" y="-542"/>
    </p:cViewPr>
  </p:notesTextViewPr>
  <p:sorterViewPr>
    <p:cViewPr>
      <p:scale>
        <a:sx n="80" d="100"/>
        <a:sy n="80" d="100"/>
      </p:scale>
      <p:origin x="0" y="0"/>
    </p:cViewPr>
  </p:sorterViewPr>
  <p:notesViewPr>
    <p:cSldViewPr snapToGrid="0">
      <p:cViewPr varScale="1">
        <p:scale>
          <a:sx n="93" d="100"/>
          <a:sy n="93" d="100"/>
        </p:scale>
        <p:origin x="4424"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AL ALISSA" userId="f95dbd8fa48f7d40" providerId="LiveId" clId="{A78E3E2E-2DF4-E248-B4AD-C83F3794DDFE}"/>
    <pc:docChg chg="undo custSel addSld modSld">
      <pc:chgData name="BILAL ALISSA" userId="f95dbd8fa48f7d40" providerId="LiveId" clId="{A78E3E2E-2DF4-E248-B4AD-C83F3794DDFE}" dt="2023-11-30T08:41:48.651" v="719" actId="20577"/>
      <pc:docMkLst>
        <pc:docMk/>
      </pc:docMkLst>
      <pc:sldChg chg="modSp mod">
        <pc:chgData name="BILAL ALISSA" userId="f95dbd8fa48f7d40" providerId="LiveId" clId="{A78E3E2E-2DF4-E248-B4AD-C83F3794DDFE}" dt="2023-11-30T05:19:34.847" v="5" actId="20577"/>
        <pc:sldMkLst>
          <pc:docMk/>
          <pc:sldMk cId="2389738475" sldId="264"/>
        </pc:sldMkLst>
        <pc:spChg chg="mod">
          <ac:chgData name="BILAL ALISSA" userId="f95dbd8fa48f7d40" providerId="LiveId" clId="{A78E3E2E-2DF4-E248-B4AD-C83F3794DDFE}" dt="2023-11-30T05:19:34.847" v="5" actId="20577"/>
          <ac:spMkLst>
            <pc:docMk/>
            <pc:sldMk cId="2389738475" sldId="264"/>
            <ac:spMk id="2" creationId="{B11336B5-970F-DF85-889B-BD7249A9B132}"/>
          </ac:spMkLst>
        </pc:spChg>
      </pc:sldChg>
      <pc:sldChg chg="modSp mod">
        <pc:chgData name="BILAL ALISSA" userId="f95dbd8fa48f7d40" providerId="LiveId" clId="{A78E3E2E-2DF4-E248-B4AD-C83F3794DDFE}" dt="2023-11-30T05:38:51.162" v="141" actId="2710"/>
        <pc:sldMkLst>
          <pc:docMk/>
          <pc:sldMk cId="494398413" sldId="270"/>
        </pc:sldMkLst>
        <pc:spChg chg="mod">
          <ac:chgData name="BILAL ALISSA" userId="f95dbd8fa48f7d40" providerId="LiveId" clId="{A78E3E2E-2DF4-E248-B4AD-C83F3794DDFE}" dt="2023-11-30T05:38:51.162" v="141" actId="2710"/>
          <ac:spMkLst>
            <pc:docMk/>
            <pc:sldMk cId="494398413" sldId="270"/>
            <ac:spMk id="2" creationId="{5934B8BB-DC60-91D9-BB97-CD0ED7A48A66}"/>
          </ac:spMkLst>
        </pc:spChg>
      </pc:sldChg>
      <pc:sldChg chg="modSp mod modNotesTx">
        <pc:chgData name="BILAL ALISSA" userId="f95dbd8fa48f7d40" providerId="LiveId" clId="{A78E3E2E-2DF4-E248-B4AD-C83F3794DDFE}" dt="2023-11-30T08:01:32.385" v="381" actId="20577"/>
        <pc:sldMkLst>
          <pc:docMk/>
          <pc:sldMk cId="2955999227" sldId="441"/>
        </pc:sldMkLst>
        <pc:spChg chg="mod">
          <ac:chgData name="BILAL ALISSA" userId="f95dbd8fa48f7d40" providerId="LiveId" clId="{A78E3E2E-2DF4-E248-B4AD-C83F3794DDFE}" dt="2023-11-30T05:22:16.431" v="25" actId="108"/>
          <ac:spMkLst>
            <pc:docMk/>
            <pc:sldMk cId="2955999227" sldId="441"/>
            <ac:spMk id="19" creationId="{0BF0A91F-A47F-14DF-D7A0-2910C289322F}"/>
          </ac:spMkLst>
        </pc:spChg>
      </pc:sldChg>
      <pc:sldChg chg="modSp mod modNotesTx">
        <pc:chgData name="BILAL ALISSA" userId="f95dbd8fa48f7d40" providerId="LiveId" clId="{A78E3E2E-2DF4-E248-B4AD-C83F3794DDFE}" dt="2023-11-30T08:04:15.029" v="420" actId="20577"/>
        <pc:sldMkLst>
          <pc:docMk/>
          <pc:sldMk cId="2486635905" sldId="466"/>
        </pc:sldMkLst>
        <pc:spChg chg="mod">
          <ac:chgData name="BILAL ALISSA" userId="f95dbd8fa48f7d40" providerId="LiveId" clId="{A78E3E2E-2DF4-E248-B4AD-C83F3794DDFE}" dt="2023-11-30T05:20:43.674" v="24" actId="2710"/>
          <ac:spMkLst>
            <pc:docMk/>
            <pc:sldMk cId="2486635905" sldId="466"/>
            <ac:spMk id="19" creationId="{0BF0A91F-A47F-14DF-D7A0-2910C289322F}"/>
          </ac:spMkLst>
        </pc:spChg>
      </pc:sldChg>
      <pc:sldChg chg="modSp mod modNotesTx">
        <pc:chgData name="BILAL ALISSA" userId="f95dbd8fa48f7d40" providerId="LiveId" clId="{A78E3E2E-2DF4-E248-B4AD-C83F3794DDFE}" dt="2023-11-30T05:51:17.654" v="286" actId="20577"/>
        <pc:sldMkLst>
          <pc:docMk/>
          <pc:sldMk cId="2852486199" sldId="470"/>
        </pc:sldMkLst>
        <pc:spChg chg="mod">
          <ac:chgData name="BILAL ALISSA" userId="f95dbd8fa48f7d40" providerId="LiveId" clId="{A78E3E2E-2DF4-E248-B4AD-C83F3794DDFE}" dt="2023-11-30T05:38:08.816" v="138" actId="2710"/>
          <ac:spMkLst>
            <pc:docMk/>
            <pc:sldMk cId="2852486199" sldId="470"/>
            <ac:spMk id="19" creationId="{0BF0A91F-A47F-14DF-D7A0-2910C289322F}"/>
          </ac:spMkLst>
        </pc:spChg>
      </pc:sldChg>
      <pc:sldChg chg="addSp delSp modSp mod modAnim modNotesTx">
        <pc:chgData name="BILAL ALISSA" userId="f95dbd8fa48f7d40" providerId="LiveId" clId="{A78E3E2E-2DF4-E248-B4AD-C83F3794DDFE}" dt="2023-11-30T08:40:29.962" v="718" actId="1076"/>
        <pc:sldMkLst>
          <pc:docMk/>
          <pc:sldMk cId="550765697" sldId="471"/>
        </pc:sldMkLst>
        <pc:spChg chg="mod">
          <ac:chgData name="BILAL ALISSA" userId="f95dbd8fa48f7d40" providerId="LiveId" clId="{A78E3E2E-2DF4-E248-B4AD-C83F3794DDFE}" dt="2023-11-30T08:38:26.637" v="715" actId="1076"/>
          <ac:spMkLst>
            <pc:docMk/>
            <pc:sldMk cId="550765697" sldId="471"/>
            <ac:spMk id="2" creationId="{CC2E9939-A4D0-505A-C341-790F691F715E}"/>
          </ac:spMkLst>
        </pc:spChg>
        <pc:spChg chg="add mod">
          <ac:chgData name="BILAL ALISSA" userId="f95dbd8fa48f7d40" providerId="LiveId" clId="{A78E3E2E-2DF4-E248-B4AD-C83F3794DDFE}" dt="2023-11-30T05:29:55.919" v="88" actId="208"/>
          <ac:spMkLst>
            <pc:docMk/>
            <pc:sldMk cId="550765697" sldId="471"/>
            <ac:spMk id="4" creationId="{DAE33A97-AB88-FD99-918D-E0BA9F21E7B6}"/>
          </ac:spMkLst>
        </pc:spChg>
        <pc:spChg chg="add mod">
          <ac:chgData name="BILAL ALISSA" userId="f95dbd8fa48f7d40" providerId="LiveId" clId="{A78E3E2E-2DF4-E248-B4AD-C83F3794DDFE}" dt="2023-11-30T05:29:38.940" v="87" actId="1076"/>
          <ac:spMkLst>
            <pc:docMk/>
            <pc:sldMk cId="550765697" sldId="471"/>
            <ac:spMk id="6" creationId="{B9735A39-6B50-E43A-FD14-B375804339D4}"/>
          </ac:spMkLst>
        </pc:spChg>
        <pc:spChg chg="add mod">
          <ac:chgData name="BILAL ALISSA" userId="f95dbd8fa48f7d40" providerId="LiveId" clId="{A78E3E2E-2DF4-E248-B4AD-C83F3794DDFE}" dt="2023-11-30T05:30:11.831" v="92" actId="1035"/>
          <ac:spMkLst>
            <pc:docMk/>
            <pc:sldMk cId="550765697" sldId="471"/>
            <ac:spMk id="7" creationId="{839763D0-0B87-7C9A-EC21-6838E892A8BC}"/>
          </ac:spMkLst>
        </pc:spChg>
        <pc:spChg chg="add del mod">
          <ac:chgData name="BILAL ALISSA" userId="f95dbd8fa48f7d40" providerId="LiveId" clId="{A78E3E2E-2DF4-E248-B4AD-C83F3794DDFE}" dt="2023-11-30T08:37:33.004" v="708" actId="478"/>
          <ac:spMkLst>
            <pc:docMk/>
            <pc:sldMk cId="550765697" sldId="471"/>
            <ac:spMk id="14" creationId="{D3693739-23B4-4DEF-68A0-F9B79543E494}"/>
          </ac:spMkLst>
        </pc:spChg>
        <pc:spChg chg="add mod">
          <ac:chgData name="BILAL ALISSA" userId="f95dbd8fa48f7d40" providerId="LiveId" clId="{A78E3E2E-2DF4-E248-B4AD-C83F3794DDFE}" dt="2023-11-30T05:35:22.678" v="123" actId="1076"/>
          <ac:spMkLst>
            <pc:docMk/>
            <pc:sldMk cId="550765697" sldId="471"/>
            <ac:spMk id="27" creationId="{1A873D27-5E93-1DBA-AF62-A3231F8A93E9}"/>
          </ac:spMkLst>
        </pc:spChg>
        <pc:spChg chg="add mod">
          <ac:chgData name="BILAL ALISSA" userId="f95dbd8fa48f7d40" providerId="LiveId" clId="{A78E3E2E-2DF4-E248-B4AD-C83F3794DDFE}" dt="2023-11-30T05:35:19.329" v="122" actId="1076"/>
          <ac:spMkLst>
            <pc:docMk/>
            <pc:sldMk cId="550765697" sldId="471"/>
            <ac:spMk id="28" creationId="{19E9D4E5-134C-7729-E3A6-4D85C68278E9}"/>
          </ac:spMkLst>
        </pc:spChg>
        <pc:picChg chg="mod">
          <ac:chgData name="BILAL ALISSA" userId="f95dbd8fa48f7d40" providerId="LiveId" clId="{A78E3E2E-2DF4-E248-B4AD-C83F3794DDFE}" dt="2023-11-30T08:37:37.583" v="710" actId="1076"/>
          <ac:picMkLst>
            <pc:docMk/>
            <pc:sldMk cId="550765697" sldId="471"/>
            <ac:picMk id="5" creationId="{DF03E957-92B1-6217-473C-67AE53F9AB36}"/>
          </ac:picMkLst>
        </pc:picChg>
        <pc:picChg chg="add del mod">
          <ac:chgData name="BILAL ALISSA" userId="f95dbd8fa48f7d40" providerId="LiveId" clId="{A78E3E2E-2DF4-E248-B4AD-C83F3794DDFE}" dt="2023-11-30T08:40:23.872" v="716" actId="478"/>
          <ac:picMkLst>
            <pc:docMk/>
            <pc:sldMk cId="550765697" sldId="471"/>
            <ac:picMk id="10" creationId="{70758BF7-18AC-FD52-A1EF-771B846C9E49}"/>
          </ac:picMkLst>
        </pc:picChg>
        <pc:picChg chg="add mod">
          <ac:chgData name="BILAL ALISSA" userId="f95dbd8fa48f7d40" providerId="LiveId" clId="{A78E3E2E-2DF4-E248-B4AD-C83F3794DDFE}" dt="2023-11-30T08:40:29.962" v="718" actId="1076"/>
          <ac:picMkLst>
            <pc:docMk/>
            <pc:sldMk cId="550765697" sldId="471"/>
            <ac:picMk id="11" creationId="{365600AE-B260-93B2-C12A-14BAF5D13A48}"/>
          </ac:picMkLst>
        </pc:picChg>
        <pc:cxnChg chg="add mod">
          <ac:chgData name="BILAL ALISSA" userId="f95dbd8fa48f7d40" providerId="LiveId" clId="{A78E3E2E-2DF4-E248-B4AD-C83F3794DDFE}" dt="2023-11-30T05:31:24.558" v="99" actId="14100"/>
          <ac:cxnSpMkLst>
            <pc:docMk/>
            <pc:sldMk cId="550765697" sldId="471"/>
            <ac:cxnSpMk id="9" creationId="{1ABB0DEF-7E05-D2E2-38D2-D06C0CE750A7}"/>
          </ac:cxnSpMkLst>
        </pc:cxnChg>
        <pc:cxnChg chg="add mod">
          <ac:chgData name="BILAL ALISSA" userId="f95dbd8fa48f7d40" providerId="LiveId" clId="{A78E3E2E-2DF4-E248-B4AD-C83F3794DDFE}" dt="2023-11-30T05:34:29.378" v="118" actId="14100"/>
          <ac:cxnSpMkLst>
            <pc:docMk/>
            <pc:sldMk cId="550765697" sldId="471"/>
            <ac:cxnSpMk id="16" creationId="{611F602A-F55F-8F3B-103D-6E2051D06B32}"/>
          </ac:cxnSpMkLst>
        </pc:cxnChg>
        <pc:cxnChg chg="add del mod">
          <ac:chgData name="BILAL ALISSA" userId="f95dbd8fa48f7d40" providerId="LiveId" clId="{A78E3E2E-2DF4-E248-B4AD-C83F3794DDFE}" dt="2023-11-30T05:33:23.947" v="109" actId="11529"/>
          <ac:cxnSpMkLst>
            <pc:docMk/>
            <pc:sldMk cId="550765697" sldId="471"/>
            <ac:cxnSpMk id="18" creationId="{5ED4832B-293C-AE60-7B50-577F927EC7DF}"/>
          </ac:cxnSpMkLst>
        </pc:cxnChg>
        <pc:cxnChg chg="add mod">
          <ac:chgData name="BILAL ALISSA" userId="f95dbd8fa48f7d40" providerId="LiveId" clId="{A78E3E2E-2DF4-E248-B4AD-C83F3794DDFE}" dt="2023-11-30T05:35:49.529" v="125" actId="14100"/>
          <ac:cxnSpMkLst>
            <pc:docMk/>
            <pc:sldMk cId="550765697" sldId="471"/>
            <ac:cxnSpMk id="21" creationId="{AEBADECE-C7FD-CBC9-BDBE-BC8077080B79}"/>
          </ac:cxnSpMkLst>
        </pc:cxnChg>
      </pc:sldChg>
      <pc:sldChg chg="addSp modSp mod modNotesTx">
        <pc:chgData name="BILAL ALISSA" userId="f95dbd8fa48f7d40" providerId="LiveId" clId="{A78E3E2E-2DF4-E248-B4AD-C83F3794DDFE}" dt="2023-11-30T08:29:59.868" v="687" actId="14100"/>
        <pc:sldMkLst>
          <pc:docMk/>
          <pc:sldMk cId="3627491985" sldId="472"/>
        </pc:sldMkLst>
        <pc:spChg chg="mod">
          <ac:chgData name="BILAL ALISSA" userId="f95dbd8fa48f7d40" providerId="LiveId" clId="{A78E3E2E-2DF4-E248-B4AD-C83F3794DDFE}" dt="2023-11-30T05:40:08.482" v="189" actId="2710"/>
          <ac:spMkLst>
            <pc:docMk/>
            <pc:sldMk cId="3627491985" sldId="472"/>
            <ac:spMk id="2" creationId="{77AEB4C5-7B0B-1126-83DA-054AA87B678A}"/>
          </ac:spMkLst>
        </pc:spChg>
        <pc:spChg chg="add mod">
          <ac:chgData name="BILAL ALISSA" userId="f95dbd8fa48f7d40" providerId="LiveId" clId="{A78E3E2E-2DF4-E248-B4AD-C83F3794DDFE}" dt="2023-11-30T08:15:42.451" v="542" actId="14100"/>
          <ac:spMkLst>
            <pc:docMk/>
            <pc:sldMk cId="3627491985" sldId="472"/>
            <ac:spMk id="5" creationId="{6607018C-18F3-E031-AE10-5389533D9804}"/>
          </ac:spMkLst>
        </pc:spChg>
        <pc:spChg chg="add mod">
          <ac:chgData name="BILAL ALISSA" userId="f95dbd8fa48f7d40" providerId="LiveId" clId="{A78E3E2E-2DF4-E248-B4AD-C83F3794DDFE}" dt="2023-11-30T08:17:52.309" v="558" actId="14100"/>
          <ac:spMkLst>
            <pc:docMk/>
            <pc:sldMk cId="3627491985" sldId="472"/>
            <ac:spMk id="9" creationId="{B6F7838A-16E3-6ECF-DAC0-1804F3964DBC}"/>
          </ac:spMkLst>
        </pc:spChg>
        <pc:picChg chg="add mod modCrop">
          <ac:chgData name="BILAL ALISSA" userId="f95dbd8fa48f7d40" providerId="LiveId" clId="{A78E3E2E-2DF4-E248-B4AD-C83F3794DDFE}" dt="2023-11-30T08:29:59.868" v="687" actId="14100"/>
          <ac:picMkLst>
            <pc:docMk/>
            <pc:sldMk cId="3627491985" sldId="472"/>
            <ac:picMk id="4" creationId="{72B38144-AB3B-151D-0520-D70E78E5AC56}"/>
          </ac:picMkLst>
        </pc:picChg>
        <pc:picChg chg="add mod modCrop">
          <ac:chgData name="BILAL ALISSA" userId="f95dbd8fa48f7d40" providerId="LiveId" clId="{A78E3E2E-2DF4-E248-B4AD-C83F3794DDFE}" dt="2023-11-30T08:17:15.271" v="554" actId="1076"/>
          <ac:picMkLst>
            <pc:docMk/>
            <pc:sldMk cId="3627491985" sldId="472"/>
            <ac:picMk id="7" creationId="{61AAF09D-9658-006D-2234-CC2715AB3F06}"/>
          </ac:picMkLst>
        </pc:picChg>
        <pc:picChg chg="mod">
          <ac:chgData name="BILAL ALISSA" userId="f95dbd8fa48f7d40" providerId="LiveId" clId="{A78E3E2E-2DF4-E248-B4AD-C83F3794DDFE}" dt="2023-11-30T08:14:23.893" v="531" actId="1076"/>
          <ac:picMkLst>
            <pc:docMk/>
            <pc:sldMk cId="3627491985" sldId="472"/>
            <ac:picMk id="8" creationId="{11B54DB6-338E-C79F-92A5-BDE8768FE4B2}"/>
          </ac:picMkLst>
        </pc:picChg>
      </pc:sldChg>
      <pc:sldChg chg="addSp delSp modSp mod modNotesTx">
        <pc:chgData name="BILAL ALISSA" userId="f95dbd8fa48f7d40" providerId="LiveId" clId="{A78E3E2E-2DF4-E248-B4AD-C83F3794DDFE}" dt="2023-11-30T08:36:51.565" v="706" actId="1076"/>
        <pc:sldMkLst>
          <pc:docMk/>
          <pc:sldMk cId="3430121063" sldId="473"/>
        </pc:sldMkLst>
        <pc:spChg chg="mod">
          <ac:chgData name="BILAL ALISSA" userId="f95dbd8fa48f7d40" providerId="LiveId" clId="{A78E3E2E-2DF4-E248-B4AD-C83F3794DDFE}" dt="2023-11-30T05:40:19.531" v="190" actId="2710"/>
          <ac:spMkLst>
            <pc:docMk/>
            <pc:sldMk cId="3430121063" sldId="473"/>
            <ac:spMk id="2" creationId="{625F5EC6-5AB7-2700-159C-F30B6CA3EFF8}"/>
          </ac:spMkLst>
        </pc:spChg>
        <pc:picChg chg="add mod">
          <ac:chgData name="BILAL ALISSA" userId="f95dbd8fa48f7d40" providerId="LiveId" clId="{A78E3E2E-2DF4-E248-B4AD-C83F3794DDFE}" dt="2023-11-30T08:20:45.531" v="596" actId="1037"/>
          <ac:picMkLst>
            <pc:docMk/>
            <pc:sldMk cId="3430121063" sldId="473"/>
            <ac:picMk id="5" creationId="{DE80C2B6-5626-9CF5-A0EE-1B6B29EF9D17}"/>
          </ac:picMkLst>
        </pc:picChg>
        <pc:picChg chg="add mod">
          <ac:chgData name="BILAL ALISSA" userId="f95dbd8fa48f7d40" providerId="LiveId" clId="{A78E3E2E-2DF4-E248-B4AD-C83F3794DDFE}" dt="2023-11-30T08:20:10.276" v="566" actId="1076"/>
          <ac:picMkLst>
            <pc:docMk/>
            <pc:sldMk cId="3430121063" sldId="473"/>
            <ac:picMk id="8" creationId="{18E5850A-5BD1-50AC-0CBB-C591804842AE}"/>
          </ac:picMkLst>
        </pc:picChg>
        <pc:picChg chg="add del mod">
          <ac:chgData name="BILAL ALISSA" userId="f95dbd8fa48f7d40" providerId="LiveId" clId="{A78E3E2E-2DF4-E248-B4AD-C83F3794DDFE}" dt="2023-11-30T08:36:37.720" v="704" actId="478"/>
          <ac:picMkLst>
            <pc:docMk/>
            <pc:sldMk cId="3430121063" sldId="473"/>
            <ac:picMk id="10" creationId="{C4A8A33C-3E4D-74AE-3D35-EC620B8FBDED}"/>
          </ac:picMkLst>
        </pc:picChg>
        <pc:picChg chg="add mod">
          <ac:chgData name="BILAL ALISSA" userId="f95dbd8fa48f7d40" providerId="LiveId" clId="{A78E3E2E-2DF4-E248-B4AD-C83F3794DDFE}" dt="2023-11-30T08:36:51.565" v="706" actId="1076"/>
          <ac:picMkLst>
            <pc:docMk/>
            <pc:sldMk cId="3430121063" sldId="473"/>
            <ac:picMk id="12" creationId="{3DA023F1-EA94-011B-DCBB-F0EB41466853}"/>
          </ac:picMkLst>
        </pc:picChg>
      </pc:sldChg>
      <pc:sldChg chg="addSp modSp mod modNotesTx">
        <pc:chgData name="BILAL ALISSA" userId="f95dbd8fa48f7d40" providerId="LiveId" clId="{A78E3E2E-2DF4-E248-B4AD-C83F3794DDFE}" dt="2023-11-30T08:23:11.319" v="610" actId="1076"/>
        <pc:sldMkLst>
          <pc:docMk/>
          <pc:sldMk cId="331249018" sldId="474"/>
        </pc:sldMkLst>
        <pc:spChg chg="mod">
          <ac:chgData name="BILAL ALISSA" userId="f95dbd8fa48f7d40" providerId="LiveId" clId="{A78E3E2E-2DF4-E248-B4AD-C83F3794DDFE}" dt="2023-11-30T05:38:19.679" v="139" actId="2710"/>
          <ac:spMkLst>
            <pc:docMk/>
            <pc:sldMk cId="331249018" sldId="474"/>
            <ac:spMk id="2" creationId="{5FC3AFDD-AE9A-7807-C805-520F82F41323}"/>
          </ac:spMkLst>
        </pc:spChg>
        <pc:picChg chg="add mod">
          <ac:chgData name="BILAL ALISSA" userId="f95dbd8fa48f7d40" providerId="LiveId" clId="{A78E3E2E-2DF4-E248-B4AD-C83F3794DDFE}" dt="2023-11-30T08:22:56.075" v="608" actId="1076"/>
          <ac:picMkLst>
            <pc:docMk/>
            <pc:sldMk cId="331249018" sldId="474"/>
            <ac:picMk id="5" creationId="{CCF0C09F-0C79-3EB9-99BA-155D8800025A}"/>
          </ac:picMkLst>
        </pc:picChg>
        <pc:picChg chg="add mod">
          <ac:chgData name="BILAL ALISSA" userId="f95dbd8fa48f7d40" providerId="LiveId" clId="{A78E3E2E-2DF4-E248-B4AD-C83F3794DDFE}" dt="2023-11-30T08:22:48.248" v="606" actId="1076"/>
          <ac:picMkLst>
            <pc:docMk/>
            <pc:sldMk cId="331249018" sldId="474"/>
            <ac:picMk id="7" creationId="{EF89FF77-7BDB-CEA5-3E40-F5F897337AB7}"/>
          </ac:picMkLst>
        </pc:picChg>
        <pc:picChg chg="add mod">
          <ac:chgData name="BILAL ALISSA" userId="f95dbd8fa48f7d40" providerId="LiveId" clId="{A78E3E2E-2DF4-E248-B4AD-C83F3794DDFE}" dt="2023-11-30T08:23:03.051" v="609" actId="1076"/>
          <ac:picMkLst>
            <pc:docMk/>
            <pc:sldMk cId="331249018" sldId="474"/>
            <ac:picMk id="9" creationId="{B823BAEB-5F3A-0349-B1D6-6224A2FC4CEB}"/>
          </ac:picMkLst>
        </pc:picChg>
        <pc:picChg chg="add mod">
          <ac:chgData name="BILAL ALISSA" userId="f95dbd8fa48f7d40" providerId="LiveId" clId="{A78E3E2E-2DF4-E248-B4AD-C83F3794DDFE}" dt="2023-11-30T08:23:11.319" v="610" actId="1076"/>
          <ac:picMkLst>
            <pc:docMk/>
            <pc:sldMk cId="331249018" sldId="474"/>
            <ac:picMk id="11" creationId="{C6216BF7-95CC-653C-1A59-BFD7CB334AAC}"/>
          </ac:picMkLst>
        </pc:picChg>
        <pc:picChg chg="add mod">
          <ac:chgData name="BILAL ALISSA" userId="f95dbd8fa48f7d40" providerId="LiveId" clId="{A78E3E2E-2DF4-E248-B4AD-C83F3794DDFE}" dt="2023-11-30T08:22:41.162" v="605" actId="1076"/>
          <ac:picMkLst>
            <pc:docMk/>
            <pc:sldMk cId="331249018" sldId="474"/>
            <ac:picMk id="13" creationId="{377F1B30-0559-1486-F450-9F71FEB90851}"/>
          </ac:picMkLst>
        </pc:picChg>
      </pc:sldChg>
      <pc:sldChg chg="addSp modSp mod">
        <pc:chgData name="BILAL ALISSA" userId="f95dbd8fa48f7d40" providerId="LiveId" clId="{A78E3E2E-2DF4-E248-B4AD-C83F3794DDFE}" dt="2023-11-30T08:04:46.445" v="422" actId="14100"/>
        <pc:sldMkLst>
          <pc:docMk/>
          <pc:sldMk cId="4193045855" sldId="476"/>
        </pc:sldMkLst>
        <pc:spChg chg="mod">
          <ac:chgData name="BILAL ALISSA" userId="f95dbd8fa48f7d40" providerId="LiveId" clId="{A78E3E2E-2DF4-E248-B4AD-C83F3794DDFE}" dt="2023-11-30T05:26:18.405" v="65" actId="2710"/>
          <ac:spMkLst>
            <pc:docMk/>
            <pc:sldMk cId="4193045855" sldId="476"/>
            <ac:spMk id="2" creationId="{ADBAD157-718F-A19C-77D2-81AFCACA0846}"/>
          </ac:spMkLst>
        </pc:spChg>
        <pc:spChg chg="add mod">
          <ac:chgData name="BILAL ALISSA" userId="f95dbd8fa48f7d40" providerId="LiveId" clId="{A78E3E2E-2DF4-E248-B4AD-C83F3794DDFE}" dt="2023-11-30T06:04:05.033" v="372" actId="206"/>
          <ac:spMkLst>
            <pc:docMk/>
            <pc:sldMk cId="4193045855" sldId="476"/>
            <ac:spMk id="5" creationId="{9FC3D33F-60AF-BCE5-DC84-1061B37B009F}"/>
          </ac:spMkLst>
        </pc:spChg>
        <pc:spChg chg="add mod">
          <ac:chgData name="BILAL ALISSA" userId="f95dbd8fa48f7d40" providerId="LiveId" clId="{A78E3E2E-2DF4-E248-B4AD-C83F3794DDFE}" dt="2023-11-30T08:04:46.445" v="422" actId="14100"/>
          <ac:spMkLst>
            <pc:docMk/>
            <pc:sldMk cId="4193045855" sldId="476"/>
            <ac:spMk id="6" creationId="{D3FC09F4-5467-7A72-0B2F-2DBF505EB2D8}"/>
          </ac:spMkLst>
        </pc:spChg>
        <pc:spChg chg="add mod">
          <ac:chgData name="BILAL ALISSA" userId="f95dbd8fa48f7d40" providerId="LiveId" clId="{A78E3E2E-2DF4-E248-B4AD-C83F3794DDFE}" dt="2023-11-30T06:00:55.613" v="345" actId="14100"/>
          <ac:spMkLst>
            <pc:docMk/>
            <pc:sldMk cId="4193045855" sldId="476"/>
            <ac:spMk id="7" creationId="{0D332CEF-AD94-B9BE-CBB1-D34AE97357E2}"/>
          </ac:spMkLst>
        </pc:spChg>
        <pc:spChg chg="add mod">
          <ac:chgData name="BILAL ALISSA" userId="f95dbd8fa48f7d40" providerId="LiveId" clId="{A78E3E2E-2DF4-E248-B4AD-C83F3794DDFE}" dt="2023-11-30T06:03:37.511" v="371" actId="167"/>
          <ac:spMkLst>
            <pc:docMk/>
            <pc:sldMk cId="4193045855" sldId="476"/>
            <ac:spMk id="9" creationId="{9B247EEB-A615-7ABB-469B-6CE7C838F24E}"/>
          </ac:spMkLst>
        </pc:spChg>
        <pc:picChg chg="add mod modCrop">
          <ac:chgData name="BILAL ALISSA" userId="f95dbd8fa48f7d40" providerId="LiveId" clId="{A78E3E2E-2DF4-E248-B4AD-C83F3794DDFE}" dt="2023-11-30T05:53:45.056" v="298" actId="1076"/>
          <ac:picMkLst>
            <pc:docMk/>
            <pc:sldMk cId="4193045855" sldId="476"/>
            <ac:picMk id="3" creationId="{29310826-E1E0-ADA5-A7EF-00924DBF6791}"/>
          </ac:picMkLst>
        </pc:picChg>
        <pc:picChg chg="add mod modCrop">
          <ac:chgData name="BILAL ALISSA" userId="f95dbd8fa48f7d40" providerId="LiveId" clId="{A78E3E2E-2DF4-E248-B4AD-C83F3794DDFE}" dt="2023-11-30T06:04:15.369" v="380" actId="1037"/>
          <ac:picMkLst>
            <pc:docMk/>
            <pc:sldMk cId="4193045855" sldId="476"/>
            <ac:picMk id="8" creationId="{3567EA36-0480-189F-8B8C-ABAFBCA345B8}"/>
          </ac:picMkLst>
        </pc:picChg>
        <pc:picChg chg="mod">
          <ac:chgData name="BILAL ALISSA" userId="f95dbd8fa48f7d40" providerId="LiveId" clId="{A78E3E2E-2DF4-E248-B4AD-C83F3794DDFE}" dt="2023-11-30T05:54:39.757" v="305" actId="14100"/>
          <ac:picMkLst>
            <pc:docMk/>
            <pc:sldMk cId="4193045855" sldId="476"/>
            <ac:picMk id="18" creationId="{BBC934E2-1B1E-6CED-EA93-D83BBC2CF756}"/>
          </ac:picMkLst>
        </pc:picChg>
      </pc:sldChg>
      <pc:sldChg chg="addSp delSp modSp mod modNotesTx">
        <pc:chgData name="BILAL ALISSA" userId="f95dbd8fa48f7d40" providerId="LiveId" clId="{A78E3E2E-2DF4-E248-B4AD-C83F3794DDFE}" dt="2023-11-30T08:13:19.704" v="529" actId="1076"/>
        <pc:sldMkLst>
          <pc:docMk/>
          <pc:sldMk cId="3652846994" sldId="478"/>
        </pc:sldMkLst>
        <pc:spChg chg="mod">
          <ac:chgData name="BILAL ALISSA" userId="f95dbd8fa48f7d40" providerId="LiveId" clId="{A78E3E2E-2DF4-E248-B4AD-C83F3794DDFE}" dt="2023-11-30T05:26:27.921" v="66" actId="2710"/>
          <ac:spMkLst>
            <pc:docMk/>
            <pc:sldMk cId="3652846994" sldId="478"/>
            <ac:spMk id="2" creationId="{64020DF8-E7EA-F0D5-3CC2-D680B4B9E923}"/>
          </ac:spMkLst>
        </pc:spChg>
        <pc:spChg chg="add del mod">
          <ac:chgData name="BILAL ALISSA" userId="f95dbd8fa48f7d40" providerId="LiveId" clId="{A78E3E2E-2DF4-E248-B4AD-C83F3794DDFE}" dt="2023-11-30T08:11:42.737" v="518" actId="478"/>
          <ac:spMkLst>
            <pc:docMk/>
            <pc:sldMk cId="3652846994" sldId="478"/>
            <ac:spMk id="4" creationId="{9886D88C-B963-3F0B-FB0E-FFFF4D5F6F83}"/>
          </ac:spMkLst>
        </pc:spChg>
        <pc:spChg chg="add del mod">
          <ac:chgData name="BILAL ALISSA" userId="f95dbd8fa48f7d40" providerId="LiveId" clId="{A78E3E2E-2DF4-E248-B4AD-C83F3794DDFE}" dt="2023-11-30T08:07:47.658" v="445" actId="478"/>
          <ac:spMkLst>
            <pc:docMk/>
            <pc:sldMk cId="3652846994" sldId="478"/>
            <ac:spMk id="5" creationId="{9E3DE9F1-59A1-7E8F-B88A-FE147BEBDDE7}"/>
          </ac:spMkLst>
        </pc:spChg>
        <pc:spChg chg="add del mod">
          <ac:chgData name="BILAL ALISSA" userId="f95dbd8fa48f7d40" providerId="LiveId" clId="{A78E3E2E-2DF4-E248-B4AD-C83F3794DDFE}" dt="2023-11-30T08:11:44.715" v="519" actId="478"/>
          <ac:spMkLst>
            <pc:docMk/>
            <pc:sldMk cId="3652846994" sldId="478"/>
            <ac:spMk id="6" creationId="{04C09EE6-C42C-9E8A-54B1-8CA54AE5FB39}"/>
          </ac:spMkLst>
        </pc:spChg>
        <pc:spChg chg="add del mod">
          <ac:chgData name="BILAL ALISSA" userId="f95dbd8fa48f7d40" providerId="LiveId" clId="{A78E3E2E-2DF4-E248-B4AD-C83F3794DDFE}" dt="2023-11-30T08:11:39.596" v="517" actId="478"/>
          <ac:spMkLst>
            <pc:docMk/>
            <pc:sldMk cId="3652846994" sldId="478"/>
            <ac:spMk id="7" creationId="{2890FC5A-E67F-ABD4-FE53-95DB0C8C2479}"/>
          </ac:spMkLst>
        </pc:spChg>
        <pc:spChg chg="add mod">
          <ac:chgData name="BILAL ALISSA" userId="f95dbd8fa48f7d40" providerId="LiveId" clId="{A78E3E2E-2DF4-E248-B4AD-C83F3794DDFE}" dt="2023-11-30T08:12:16.389" v="523" actId="1076"/>
          <ac:spMkLst>
            <pc:docMk/>
            <pc:sldMk cId="3652846994" sldId="478"/>
            <ac:spMk id="8" creationId="{27163FB9-536E-936E-BCE9-0B855728E14C}"/>
          </ac:spMkLst>
        </pc:spChg>
        <pc:spChg chg="add mod">
          <ac:chgData name="BILAL ALISSA" userId="f95dbd8fa48f7d40" providerId="LiveId" clId="{A78E3E2E-2DF4-E248-B4AD-C83F3794DDFE}" dt="2023-11-30T08:12:21.394" v="524" actId="1076"/>
          <ac:spMkLst>
            <pc:docMk/>
            <pc:sldMk cId="3652846994" sldId="478"/>
            <ac:spMk id="9" creationId="{7A9FD2B8-1147-0A43-7E02-333929F0C0B9}"/>
          </ac:spMkLst>
        </pc:spChg>
        <pc:spChg chg="add">
          <ac:chgData name="BILAL ALISSA" userId="f95dbd8fa48f7d40" providerId="LiveId" clId="{A78E3E2E-2DF4-E248-B4AD-C83F3794DDFE}" dt="2023-11-30T08:09:48.767" v="462" actId="11529"/>
          <ac:spMkLst>
            <pc:docMk/>
            <pc:sldMk cId="3652846994" sldId="478"/>
            <ac:spMk id="10" creationId="{F1DFA952-ABE7-B0A6-D54C-8425AA35F0D9}"/>
          </ac:spMkLst>
        </pc:spChg>
        <pc:spChg chg="add mod">
          <ac:chgData name="BILAL ALISSA" userId="f95dbd8fa48f7d40" providerId="LiveId" clId="{A78E3E2E-2DF4-E248-B4AD-C83F3794DDFE}" dt="2023-11-30T08:10:50.976" v="514" actId="1038"/>
          <ac:spMkLst>
            <pc:docMk/>
            <pc:sldMk cId="3652846994" sldId="478"/>
            <ac:spMk id="11" creationId="{412B4D4F-58BA-E675-DC2B-98FB7344434E}"/>
          </ac:spMkLst>
        </pc:spChg>
        <pc:grpChg chg="add mod">
          <ac:chgData name="BILAL ALISSA" userId="f95dbd8fa48f7d40" providerId="LiveId" clId="{A78E3E2E-2DF4-E248-B4AD-C83F3794DDFE}" dt="2023-11-30T08:13:05.425" v="527" actId="1076"/>
          <ac:grpSpMkLst>
            <pc:docMk/>
            <pc:sldMk cId="3652846994" sldId="478"/>
            <ac:grpSpMk id="14" creationId="{C2387987-67CE-283D-7B1A-37EC6357D348}"/>
          </ac:grpSpMkLst>
        </pc:grpChg>
        <pc:grpChg chg="add mod">
          <ac:chgData name="BILAL ALISSA" userId="f95dbd8fa48f7d40" providerId="LiveId" clId="{A78E3E2E-2DF4-E248-B4AD-C83F3794DDFE}" dt="2023-11-30T08:13:19.704" v="529" actId="1076"/>
          <ac:grpSpMkLst>
            <pc:docMk/>
            <pc:sldMk cId="3652846994" sldId="478"/>
            <ac:grpSpMk id="15" creationId="{953D9EDD-7D23-128F-BB12-7BA94F5C33A0}"/>
          </ac:grpSpMkLst>
        </pc:grpChg>
        <pc:picChg chg="add mod">
          <ac:chgData name="BILAL ALISSA" userId="f95dbd8fa48f7d40" providerId="LiveId" clId="{A78E3E2E-2DF4-E248-B4AD-C83F3794DDFE}" dt="2023-11-30T08:11:55.913" v="521" actId="1076"/>
          <ac:picMkLst>
            <pc:docMk/>
            <pc:sldMk cId="3652846994" sldId="478"/>
            <ac:picMk id="13" creationId="{587B66D0-7C9D-54E1-945A-983F7B7EC1FF}"/>
          </ac:picMkLst>
        </pc:picChg>
      </pc:sldChg>
      <pc:sldChg chg="modSp mod">
        <pc:chgData name="BILAL ALISSA" userId="f95dbd8fa48f7d40" providerId="LiveId" clId="{A78E3E2E-2DF4-E248-B4AD-C83F3794DDFE}" dt="2023-11-30T08:13:41.121" v="530" actId="14100"/>
        <pc:sldMkLst>
          <pc:docMk/>
          <pc:sldMk cId="504339151" sldId="479"/>
        </pc:sldMkLst>
        <pc:spChg chg="mod">
          <ac:chgData name="BILAL ALISSA" userId="f95dbd8fa48f7d40" providerId="LiveId" clId="{A78E3E2E-2DF4-E248-B4AD-C83F3794DDFE}" dt="2023-11-30T05:26:43.292" v="68" actId="2710"/>
          <ac:spMkLst>
            <pc:docMk/>
            <pc:sldMk cId="504339151" sldId="479"/>
            <ac:spMk id="2" creationId="{4967D100-3896-E7A1-CEFD-3186E10B526F}"/>
          </ac:spMkLst>
        </pc:spChg>
        <pc:picChg chg="mod">
          <ac:chgData name="BILAL ALISSA" userId="f95dbd8fa48f7d40" providerId="LiveId" clId="{A78E3E2E-2DF4-E248-B4AD-C83F3794DDFE}" dt="2023-11-30T08:13:41.121" v="530" actId="14100"/>
          <ac:picMkLst>
            <pc:docMk/>
            <pc:sldMk cId="504339151" sldId="479"/>
            <ac:picMk id="5" creationId="{F13CB34F-BB91-F8B5-E9E7-5AAE0E282696}"/>
          </ac:picMkLst>
        </pc:picChg>
      </pc:sldChg>
      <pc:sldChg chg="addSp modSp mod">
        <pc:chgData name="BILAL ALISSA" userId="f95dbd8fa48f7d40" providerId="LiveId" clId="{A78E3E2E-2DF4-E248-B4AD-C83F3794DDFE}" dt="2023-11-30T08:26:37.433" v="670" actId="20577"/>
        <pc:sldMkLst>
          <pc:docMk/>
          <pc:sldMk cId="4223915740" sldId="480"/>
        </pc:sldMkLst>
        <pc:spChg chg="mod">
          <ac:chgData name="BILAL ALISSA" userId="f95dbd8fa48f7d40" providerId="LiveId" clId="{A78E3E2E-2DF4-E248-B4AD-C83F3794DDFE}" dt="2023-11-30T08:26:37.433" v="670" actId="20577"/>
          <ac:spMkLst>
            <pc:docMk/>
            <pc:sldMk cId="4223915740" sldId="480"/>
            <ac:spMk id="2" creationId="{A6630ADF-EF0C-2252-4EFC-A758919C9A0D}"/>
          </ac:spMkLst>
        </pc:spChg>
        <pc:spChg chg="mod">
          <ac:chgData name="BILAL ALISSA" userId="f95dbd8fa48f7d40" providerId="LiveId" clId="{A78E3E2E-2DF4-E248-B4AD-C83F3794DDFE}" dt="2023-11-30T08:25:45.923" v="638" actId="20577"/>
          <ac:spMkLst>
            <pc:docMk/>
            <pc:sldMk cId="4223915740" sldId="480"/>
            <ac:spMk id="3" creationId="{11BA1D76-F3E3-72F5-6C67-210CE51F5FDC}"/>
          </ac:spMkLst>
        </pc:spChg>
        <pc:picChg chg="mod">
          <ac:chgData name="BILAL ALISSA" userId="f95dbd8fa48f7d40" providerId="LiveId" clId="{A78E3E2E-2DF4-E248-B4AD-C83F3794DDFE}" dt="2023-11-30T08:24:28.392" v="629" actId="1076"/>
          <ac:picMkLst>
            <pc:docMk/>
            <pc:sldMk cId="4223915740" sldId="480"/>
            <ac:picMk id="5" creationId="{EEEF6889-6DE1-BD90-2A2A-FB12D06C6C1F}"/>
          </ac:picMkLst>
        </pc:picChg>
        <pc:picChg chg="add mod">
          <ac:chgData name="BILAL ALISSA" userId="f95dbd8fa48f7d40" providerId="LiveId" clId="{A78E3E2E-2DF4-E248-B4AD-C83F3794DDFE}" dt="2023-11-30T08:24:57.598" v="633" actId="207"/>
          <ac:picMkLst>
            <pc:docMk/>
            <pc:sldMk cId="4223915740" sldId="480"/>
            <ac:picMk id="6" creationId="{268C2632-C325-D505-0D86-D4DD2B02C797}"/>
          </ac:picMkLst>
        </pc:picChg>
        <pc:picChg chg="mod">
          <ac:chgData name="BILAL ALISSA" userId="f95dbd8fa48f7d40" providerId="LiveId" clId="{A78E3E2E-2DF4-E248-B4AD-C83F3794DDFE}" dt="2023-11-30T08:24:19.314" v="626" actId="1035"/>
          <ac:picMkLst>
            <pc:docMk/>
            <pc:sldMk cId="4223915740" sldId="480"/>
            <ac:picMk id="8" creationId="{4A86BD3D-8758-F3D6-6706-4BCD7E0E8E12}"/>
          </ac:picMkLst>
        </pc:picChg>
      </pc:sldChg>
      <pc:sldChg chg="modSp mod">
        <pc:chgData name="BILAL ALISSA" userId="f95dbd8fa48f7d40" providerId="LiveId" clId="{A78E3E2E-2DF4-E248-B4AD-C83F3794DDFE}" dt="2023-11-30T08:26:24.723" v="660" actId="20577"/>
        <pc:sldMkLst>
          <pc:docMk/>
          <pc:sldMk cId="3045301902" sldId="481"/>
        </pc:sldMkLst>
        <pc:spChg chg="mod">
          <ac:chgData name="BILAL ALISSA" userId="f95dbd8fa48f7d40" providerId="LiveId" clId="{A78E3E2E-2DF4-E248-B4AD-C83F3794DDFE}" dt="2023-11-30T08:26:24.723" v="660" actId="20577"/>
          <ac:spMkLst>
            <pc:docMk/>
            <pc:sldMk cId="3045301902" sldId="481"/>
            <ac:spMk id="2" creationId="{4592FDC7-DDCD-D2B2-F925-9B89A59C0B06}"/>
          </ac:spMkLst>
        </pc:spChg>
        <pc:spChg chg="mod">
          <ac:chgData name="BILAL ALISSA" userId="f95dbd8fa48f7d40" providerId="LiveId" clId="{A78E3E2E-2DF4-E248-B4AD-C83F3794DDFE}" dt="2023-11-30T08:26:10.172" v="648" actId="20577"/>
          <ac:spMkLst>
            <pc:docMk/>
            <pc:sldMk cId="3045301902" sldId="481"/>
            <ac:spMk id="3" creationId="{5087C4D2-1091-0E2D-FD33-1194CE5A5F8E}"/>
          </ac:spMkLst>
        </pc:spChg>
      </pc:sldChg>
      <pc:sldChg chg="delSp modSp add mod modNotesTx">
        <pc:chgData name="BILAL ALISSA" userId="f95dbd8fa48f7d40" providerId="LiveId" clId="{A78E3E2E-2DF4-E248-B4AD-C83F3794DDFE}" dt="2023-11-30T08:41:48.651" v="719" actId="20577"/>
        <pc:sldMkLst>
          <pc:docMk/>
          <pc:sldMk cId="4116499848" sldId="482"/>
        </pc:sldMkLst>
        <pc:spChg chg="mod">
          <ac:chgData name="BILAL ALISSA" userId="f95dbd8fa48f7d40" providerId="LiveId" clId="{A78E3E2E-2DF4-E248-B4AD-C83F3794DDFE}" dt="2023-11-30T08:41:48.651" v="719" actId="20577"/>
          <ac:spMkLst>
            <pc:docMk/>
            <pc:sldMk cId="4116499848" sldId="482"/>
            <ac:spMk id="3" creationId="{FFB4080A-A6CB-D688-BD08-2D3DEDC7D4C4}"/>
          </ac:spMkLst>
        </pc:spChg>
        <pc:spChg chg="del">
          <ac:chgData name="BILAL ALISSA" userId="f95dbd8fa48f7d40" providerId="LiveId" clId="{A78E3E2E-2DF4-E248-B4AD-C83F3794DDFE}" dt="2023-11-30T08:30:56.317" v="702" actId="478"/>
          <ac:spMkLst>
            <pc:docMk/>
            <pc:sldMk cId="4116499848" sldId="482"/>
            <ac:spMk id="19" creationId="{0BF0A91F-A47F-14DF-D7A0-2910C289322F}"/>
          </ac:spMkLst>
        </pc:spChg>
      </pc:sldChg>
    </pc:docChg>
  </pc:docChgLst>
</pc:chgInfo>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0.png>
</file>

<file path=ppt/media/image21.svg>
</file>

<file path=ppt/media/image22.png>
</file>

<file path=ppt/media/image23.svg>
</file>

<file path=ppt/media/image24.png>
</file>

<file path=ppt/media/image25.png>
</file>

<file path=ppt/media/image26.png>
</file>

<file path=ppt/media/image27.svg>
</file>

<file path=ppt/media/image28.png>
</file>

<file path=ppt/media/image29.svg>
</file>

<file path=ppt/media/image3.pn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2023-11-30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1</a:t>
            </a:fld>
            <a:endParaRPr lang="en-CA"/>
          </a:p>
        </p:txBody>
      </p:sp>
    </p:spTree>
    <p:extLst>
      <p:ext uri="{BB962C8B-B14F-4D97-AF65-F5344CB8AC3E}">
        <p14:creationId xmlns:p14="http://schemas.microsoft.com/office/powerpoint/2010/main" val="7826186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1" dirty="0">
                <a:latin typeface="Gill Sans MT" panose="020B0502020104020203" pitchFamily="34" charset="0"/>
              </a:rPr>
              <a:t>Task Management: </a:t>
            </a:r>
          </a:p>
          <a:p>
            <a:pPr marL="0" indent="0">
              <a:buNone/>
            </a:pPr>
            <a:r>
              <a:rPr lang="en-US" sz="1200" dirty="0">
                <a:latin typeface="Gill Sans MT" panose="020B0502020104020203" pitchFamily="34" charset="0"/>
              </a:rPr>
              <a:t>Design and Implementation: The PAP's user-friendly interface makes it simple for users to add, edit, and remove tasks.</a:t>
            </a:r>
          </a:p>
          <a:p>
            <a:pPr marL="0" indent="0">
              <a:buNone/>
            </a:pPr>
            <a:r>
              <a:rPr lang="en-US" sz="1200" dirty="0">
                <a:latin typeface="Gill Sans MT" panose="020B0502020104020203" pitchFamily="34" charset="0"/>
              </a:rPr>
              <a:t>Analysis: This feature guarantees that customers can keep their task lists organized and modified in accordance with their changing academic requirements.</a:t>
            </a:r>
          </a:p>
          <a:p>
            <a:pPr marL="0" indent="0">
              <a:buNone/>
            </a:pPr>
            <a:endParaRPr lang="en-US" sz="1200" dirty="0">
              <a:latin typeface="Gill Sans MT" panose="020B0502020104020203" pitchFamily="34" charset="0"/>
            </a:endParaRPr>
          </a:p>
          <a:p>
            <a:pPr marL="0" indent="0">
              <a:buNone/>
            </a:pPr>
            <a:r>
              <a:rPr lang="en-US" sz="1200" b="1" dirty="0">
                <a:latin typeface="Gill Sans MT" panose="020B0502020104020203" pitchFamily="34" charset="0"/>
              </a:rPr>
              <a:t>Notifications</a:t>
            </a:r>
            <a:r>
              <a:rPr lang="en-US" sz="1200" dirty="0">
                <a:latin typeface="Gill Sans MT" panose="020B0502020104020203" pitchFamily="34" charset="0"/>
              </a:rPr>
              <a:t>: </a:t>
            </a:r>
          </a:p>
          <a:p>
            <a:pPr marL="0" indent="0">
              <a:buNone/>
            </a:pPr>
            <a:r>
              <a:rPr lang="en-US" sz="1200" dirty="0">
                <a:latin typeface="Gill Sans MT" panose="020B0502020104020203" pitchFamily="34" charset="0"/>
              </a:rPr>
              <a:t>The PAP sends reminders for upcoming tasks to users. Vibrations sent to user’s cellphone devices</a:t>
            </a:r>
          </a:p>
          <a:p>
            <a:pPr marL="0" indent="0">
              <a:buNone/>
            </a:pPr>
            <a:r>
              <a:rPr lang="en-US" sz="1200" dirty="0">
                <a:latin typeface="Gill Sans MT" panose="020B0502020104020203" pitchFamily="34" charset="0"/>
              </a:rPr>
              <a:t>Analysis: By acting as early reminders, notifications lower the chance of deadline missing deadlines and improve time management.</a:t>
            </a:r>
          </a:p>
          <a:p>
            <a:pPr marL="0" indent="0">
              <a:buNone/>
            </a:pPr>
            <a:endParaRPr lang="en-US" sz="1200" dirty="0">
              <a:latin typeface="Gill Sans MT" panose="020B0502020104020203" pitchFamily="34" charset="0"/>
            </a:endParaRPr>
          </a:p>
          <a:p>
            <a:pPr marL="0" indent="0">
              <a:buNone/>
            </a:pPr>
            <a:r>
              <a:rPr lang="en-US" sz="1200" b="1" dirty="0">
                <a:latin typeface="Gill Sans MT" panose="020B0502020104020203" pitchFamily="34" charset="0"/>
              </a:rPr>
              <a:t>Ethical Constraints: </a:t>
            </a:r>
          </a:p>
          <a:p>
            <a:pPr marL="0" indent="0">
              <a:buNone/>
            </a:pPr>
            <a:r>
              <a:rPr lang="en-US" sz="1200" dirty="0">
                <a:latin typeface="Gill Sans MT" panose="020B0502020104020203" pitchFamily="34" charset="0"/>
              </a:rPr>
              <a:t>Safe user authentication and data security are ensured by the PAP.</a:t>
            </a:r>
          </a:p>
          <a:p>
            <a:pPr marL="0" indent="0">
              <a:buNone/>
            </a:pPr>
            <a:r>
              <a:rPr lang="en-US" sz="1200" dirty="0">
                <a:latin typeface="Gill Sans MT" panose="020B0502020104020203" pitchFamily="34" charset="0"/>
              </a:rPr>
              <a:t>Analysis: Addressing ethical constraints is crucial for user compliance with data protection laws.</a:t>
            </a:r>
          </a:p>
          <a:p>
            <a:pPr marL="0" indent="0">
              <a:buNone/>
            </a:pPr>
            <a:endParaRPr lang="en-US" sz="1200" dirty="0">
              <a:latin typeface="Gill Sans MT" panose="020B0502020104020203" pitchFamily="34" charset="0"/>
            </a:endParaRPr>
          </a:p>
          <a:p>
            <a:pPr marL="0" indent="0">
              <a:buNone/>
            </a:pPr>
            <a:r>
              <a:rPr lang="en-US" sz="1200" b="1" dirty="0">
                <a:latin typeface="Gill Sans MT" panose="020B0502020104020203" pitchFamily="34" charset="0"/>
              </a:rPr>
              <a:t>Economic Constraints: </a:t>
            </a:r>
          </a:p>
          <a:p>
            <a:pPr marL="0" indent="0">
              <a:buNone/>
            </a:pPr>
            <a:r>
              <a:rPr lang="en-US" sz="1200" dirty="0">
                <a:latin typeface="Gill Sans MT" panose="020B0502020104020203" pitchFamily="34" charset="0"/>
              </a:rPr>
              <a:t>The development process focuses on using less lines code for the same functionality.   </a:t>
            </a:r>
          </a:p>
          <a:p>
            <a:pPr marL="0" indent="0">
              <a:buNone/>
            </a:pPr>
            <a:r>
              <a:rPr lang="en-US" sz="1200" dirty="0">
                <a:latin typeface="Gill Sans MT" panose="020B0502020104020203" pitchFamily="34" charset="0"/>
              </a:rPr>
              <a:t>Analysis: Prioritizing economic constraints aligns with resource optimization, ensuring a sustainable project.</a:t>
            </a:r>
          </a:p>
          <a:p>
            <a:pPr marL="0" indent="0">
              <a:buNone/>
            </a:pPr>
            <a:endParaRPr lang="en-US" sz="1200" dirty="0">
              <a:latin typeface="Gill Sans MT" panose="020B0502020104020203" pitchFamily="34" charset="0"/>
            </a:endParaRPr>
          </a:p>
          <a:p>
            <a:pPr marL="0" indent="0">
              <a:buNone/>
            </a:pPr>
            <a:r>
              <a:rPr lang="en-US" sz="1200" b="1" dirty="0">
                <a:latin typeface="Gill Sans MT" panose="020B0502020104020203" pitchFamily="34" charset="0"/>
              </a:rPr>
              <a:t>Societal Impact: </a:t>
            </a:r>
          </a:p>
          <a:p>
            <a:pPr marL="0" indent="0">
              <a:buNone/>
            </a:pPr>
            <a:r>
              <a:rPr lang="en-US" sz="1200" dirty="0">
                <a:latin typeface="Gill Sans MT" panose="020B0502020104020203" pitchFamily="34" charset="0"/>
              </a:rPr>
              <a:t>The PAP aims to positively impact students by improving their academic success.</a:t>
            </a:r>
            <a:endParaRPr lang="en-CA" sz="1200" dirty="0">
              <a:latin typeface="Gill Sans MT" panose="020B0502020104020203" pitchFamily="34" charset="0"/>
            </a:endParaRPr>
          </a:p>
          <a:p>
            <a:pPr marL="0" indent="0">
              <a:buNone/>
            </a:pPr>
            <a:r>
              <a:rPr lang="en-US" sz="1200" dirty="0">
                <a:latin typeface="Gill Sans MT" panose="020B0502020104020203" pitchFamily="34" charset="0"/>
              </a:rPr>
              <a:t>Analysis: The project's overall objective of improving users' academic experiences is in line with the societal impact.</a:t>
            </a:r>
            <a:endParaRPr lang="en-CA" sz="1200" dirty="0">
              <a:latin typeface="Gill Sans MT" panose="020B0502020104020203" pitchFamily="34" charset="0"/>
            </a:endParaRPr>
          </a:p>
          <a:p>
            <a:pPr marL="0" indent="0">
              <a:buNone/>
            </a:pPr>
            <a:endParaRPr lang="en-US" sz="1200" dirty="0">
              <a:latin typeface="Gill Sans MT" panose="020B0502020104020203" pitchFamily="34" charset="0"/>
            </a:endParaRPr>
          </a:p>
          <a:p>
            <a:pPr marL="0" indent="0">
              <a:buNone/>
            </a:pPr>
            <a:endParaRPr lang="en-US" sz="1200" dirty="0">
              <a:latin typeface="Gill Sans MT" panose="020B0502020104020203" pitchFamily="34" charset="0"/>
            </a:endParaRPr>
          </a:p>
          <a:p>
            <a:pPr marL="0" indent="0">
              <a:buNone/>
            </a:pPr>
            <a:endParaRPr lang="en-US" sz="1200" dirty="0">
              <a:latin typeface="Gill Sans MT" panose="020B0502020104020203" pitchFamily="34" charset="0"/>
            </a:endParaRPr>
          </a:p>
          <a:p>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10</a:t>
            </a:fld>
            <a:endParaRPr lang="en-CA"/>
          </a:p>
        </p:txBody>
      </p:sp>
    </p:spTree>
    <p:extLst>
      <p:ext uri="{BB962C8B-B14F-4D97-AF65-F5344CB8AC3E}">
        <p14:creationId xmlns:p14="http://schemas.microsoft.com/office/powerpoint/2010/main" val="28222400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350" lvl="2" indent="0" algn="l">
              <a:buFont typeface="Arial" panose="020B0604020202020204" pitchFamily="34" charset="0"/>
              <a:buNone/>
            </a:pPr>
            <a:r>
              <a:rPr lang="en-US" sz="1200" b="1" i="0" dirty="0">
                <a:solidFill>
                  <a:srgbClr val="111111"/>
                </a:solidFill>
                <a:effectLst/>
                <a:latin typeface="Gill Sans MT" panose="020B0502020104020203" pitchFamily="34" charset="0"/>
                <a:cs typeface="Arial" panose="020B0604020202020204" pitchFamily="34" charset="0"/>
              </a:rPr>
              <a:t>Planning</a:t>
            </a:r>
            <a:r>
              <a:rPr lang="en-US" sz="1200" b="0" i="0" dirty="0">
                <a:solidFill>
                  <a:srgbClr val="111111"/>
                </a:solidFill>
                <a:effectLst/>
                <a:latin typeface="Gill Sans MT" panose="020B0502020104020203" pitchFamily="34" charset="0"/>
                <a:cs typeface="Arial" panose="020B0604020202020204" pitchFamily="34" charset="0"/>
              </a:rPr>
              <a:t>: Getting what will needed for the application and conducting a feasibility analysis</a:t>
            </a:r>
          </a:p>
          <a:p>
            <a:pPr marL="6350" lvl="2" indent="0" algn="l">
              <a:buFont typeface="Arial" panose="020B0604020202020204" pitchFamily="34" charset="0"/>
              <a:buNone/>
            </a:pPr>
            <a:r>
              <a:rPr lang="en-US" sz="1200" b="1" i="0" dirty="0">
                <a:solidFill>
                  <a:srgbClr val="111111"/>
                </a:solidFill>
                <a:effectLst/>
                <a:latin typeface="Gill Sans MT" panose="020B0502020104020203" pitchFamily="34" charset="0"/>
                <a:cs typeface="Arial" panose="020B0604020202020204" pitchFamily="34" charset="0"/>
              </a:rPr>
              <a:t>Production</a:t>
            </a:r>
            <a:r>
              <a:rPr lang="en-US" sz="1200" b="0" i="0" dirty="0">
                <a:solidFill>
                  <a:srgbClr val="111111"/>
                </a:solidFill>
                <a:effectLst/>
                <a:latin typeface="Gill Sans MT" panose="020B0502020104020203" pitchFamily="34" charset="0"/>
                <a:cs typeface="Arial" panose="020B0604020202020204" pitchFamily="34" charset="0"/>
              </a:rPr>
              <a:t>: Implementing of the Functionalities of the PAP using Requirements document.</a:t>
            </a:r>
          </a:p>
          <a:p>
            <a:pPr marL="6350" lvl="2" indent="0" algn="l">
              <a:buFont typeface="Arial" panose="020B0604020202020204" pitchFamily="34" charset="0"/>
              <a:buNone/>
            </a:pPr>
            <a:r>
              <a:rPr lang="en-US" sz="1200" b="1" i="0" dirty="0">
                <a:solidFill>
                  <a:srgbClr val="111111"/>
                </a:solidFill>
                <a:effectLst/>
                <a:latin typeface="Gill Sans MT" panose="020B0502020104020203" pitchFamily="34" charset="0"/>
                <a:cs typeface="Arial" panose="020B0604020202020204" pitchFamily="34" charset="0"/>
              </a:rPr>
              <a:t>Testing</a:t>
            </a:r>
            <a:r>
              <a:rPr lang="en-US" sz="1200" b="0" i="0" dirty="0">
                <a:solidFill>
                  <a:srgbClr val="111111"/>
                </a:solidFill>
                <a:effectLst/>
                <a:latin typeface="Gill Sans MT" panose="020B0502020104020203" pitchFamily="34" charset="0"/>
                <a:cs typeface="Arial" panose="020B0604020202020204" pitchFamily="34" charset="0"/>
              </a:rPr>
              <a:t>: Final testing of the PAP to ensure it meets all its requirements and it fit of its purpose.</a:t>
            </a:r>
          </a:p>
          <a:p>
            <a:pPr marL="6350" lvl="2" indent="0" algn="l">
              <a:buFont typeface="Arial" panose="020B0604020202020204" pitchFamily="34" charset="0"/>
              <a:buNone/>
            </a:pPr>
            <a:r>
              <a:rPr lang="en-US" sz="1200" b="1" i="0" dirty="0">
                <a:solidFill>
                  <a:srgbClr val="111111"/>
                </a:solidFill>
                <a:effectLst/>
                <a:latin typeface="Gill Sans MT" panose="020B0502020104020203" pitchFamily="34" charset="0"/>
                <a:cs typeface="Arial" panose="020B0604020202020204" pitchFamily="34" charset="0"/>
              </a:rPr>
              <a:t>Delivering</a:t>
            </a:r>
            <a:r>
              <a:rPr lang="en-US" sz="1200" b="0" i="0" dirty="0">
                <a:solidFill>
                  <a:srgbClr val="111111"/>
                </a:solidFill>
                <a:effectLst/>
                <a:latin typeface="Gill Sans MT" panose="020B0502020104020203" pitchFamily="34" charset="0"/>
                <a:cs typeface="Arial" panose="020B0604020202020204" pitchFamily="34" charset="0"/>
              </a:rPr>
              <a:t>: Releasing the PAP to  end users</a:t>
            </a:r>
          </a:p>
          <a:p>
            <a:pPr marL="6350" lvl="2" indent="0" algn="l">
              <a:buFont typeface="Arial" panose="020B0604020202020204" pitchFamily="34" charset="0"/>
              <a:buNone/>
            </a:pPr>
            <a:endParaRPr lang="en-US" sz="1200" b="0" i="0" dirty="0">
              <a:solidFill>
                <a:srgbClr val="111111"/>
              </a:solidFill>
              <a:effectLst/>
              <a:latin typeface="Gill Sans MT" panose="020B0502020104020203" pitchFamily="34" charset="0"/>
              <a:cs typeface="Arial" panose="020B0604020202020204" pitchFamily="34" charset="0"/>
            </a:endParaRPr>
          </a:p>
          <a:p>
            <a:pPr marL="6350" lvl="2" indent="0" algn="l">
              <a:buFont typeface="Arial" panose="020B0604020202020204" pitchFamily="34" charset="0"/>
              <a:buNone/>
            </a:pPr>
            <a:r>
              <a:rPr lang="en-US" sz="1200" b="1" i="0" dirty="0">
                <a:solidFill>
                  <a:srgbClr val="111111"/>
                </a:solidFill>
                <a:effectLst/>
                <a:latin typeface="Gill Sans MT" panose="020B0502020104020203" pitchFamily="34" charset="0"/>
                <a:cs typeface="Arial" panose="020B0604020202020204" pitchFamily="34" charset="0"/>
              </a:rPr>
              <a:t>Gantt Chart:</a:t>
            </a:r>
          </a:p>
          <a:p>
            <a:pPr marL="311150" lvl="2" indent="-304800" algn="l">
              <a:buFont typeface="Arial" panose="020B0604020202020204" pitchFamily="34" charset="0"/>
              <a:buChar char="•"/>
            </a:pPr>
            <a:r>
              <a:rPr lang="en-US" sz="1200" dirty="0">
                <a:latin typeface="Gill Sans MT" panose="020B0502020104020203" pitchFamily="34" charset="0"/>
                <a:cs typeface="Arial" panose="020B0604020202020204" pitchFamily="34" charset="0"/>
              </a:rPr>
              <a:t>Problem definition (week 1-4): Clarifying objectives and establishing user requirements.</a:t>
            </a:r>
          </a:p>
          <a:p>
            <a:pPr marL="311150" lvl="2" indent="-304800" algn="l">
              <a:buFont typeface="Arial" panose="020B0604020202020204" pitchFamily="34" charset="0"/>
              <a:buChar char="•"/>
            </a:pPr>
            <a:r>
              <a:rPr lang="en-US" sz="1200" dirty="0">
                <a:latin typeface="Gill Sans MT" panose="020B0502020104020203" pitchFamily="34" charset="0"/>
                <a:cs typeface="Arial" panose="020B0604020202020204" pitchFamily="34" charset="0"/>
              </a:rPr>
              <a:t>Requirement gathering Analysis(week 5-8): D</a:t>
            </a:r>
            <a:r>
              <a:rPr lang="en-US" sz="1200" b="0" i="0" dirty="0">
                <a:solidFill>
                  <a:srgbClr val="111111"/>
                </a:solidFill>
                <a:effectLst/>
                <a:latin typeface="Gill Sans MT" panose="020B0502020104020203" pitchFamily="34" charset="0"/>
              </a:rPr>
              <a:t>efine clear objectives and analyze how they can be achieved.</a:t>
            </a:r>
          </a:p>
          <a:p>
            <a:pPr marL="311150" lvl="2" indent="-304800" algn="l">
              <a:buFont typeface="Arial" panose="020B0604020202020204" pitchFamily="34" charset="0"/>
              <a:buChar char="•"/>
            </a:pPr>
            <a:r>
              <a:rPr lang="en-US" sz="1200" dirty="0">
                <a:solidFill>
                  <a:srgbClr val="111111"/>
                </a:solidFill>
                <a:latin typeface="Gill Sans MT" panose="020B0502020104020203" pitchFamily="34" charset="0"/>
                <a:cs typeface="Arial" panose="020B0604020202020204" pitchFamily="34" charset="0"/>
              </a:rPr>
              <a:t>Implementation ( week 9-13): </a:t>
            </a:r>
            <a:r>
              <a:rPr lang="en-US" sz="1200" b="0" i="0" dirty="0">
                <a:solidFill>
                  <a:srgbClr val="111111"/>
                </a:solidFill>
                <a:effectLst/>
                <a:latin typeface="Gill Sans MT" panose="020B0502020104020203" pitchFamily="34" charset="0"/>
              </a:rPr>
              <a:t>Start the coding process, create the database, and implement the</a:t>
            </a:r>
            <a:r>
              <a:rPr lang="en-US" sz="1200" b="0" i="0" dirty="0">
                <a:solidFill>
                  <a:srgbClr val="111111"/>
                </a:solidFill>
                <a:effectLst/>
                <a:latin typeface="Gill Sans MT" panose="020B0502020104020203" pitchFamily="34" charset="0"/>
                <a:cs typeface="Arial" panose="020B0604020202020204" pitchFamily="34" charset="0"/>
              </a:rPr>
              <a:t> front-end and back-end.</a:t>
            </a:r>
            <a:endParaRPr lang="en-US" sz="1200" dirty="0">
              <a:latin typeface="Gill Sans MT" panose="020B0502020104020203" pitchFamily="34" charset="0"/>
              <a:cs typeface="Arial" panose="020B0604020202020204" pitchFamily="34" charset="0"/>
            </a:endParaRPr>
          </a:p>
          <a:p>
            <a:pPr marL="311150" lvl="2" indent="-304800" algn="l">
              <a:buFont typeface="Arial" panose="020B0604020202020204" pitchFamily="34" charset="0"/>
              <a:buChar char="•"/>
            </a:pPr>
            <a:r>
              <a:rPr lang="en-US" sz="1200" dirty="0">
                <a:latin typeface="Gill Sans MT" panose="020B0502020104020203" pitchFamily="34" charset="0"/>
                <a:cs typeface="Arial" panose="020B0604020202020204" pitchFamily="34" charset="0"/>
              </a:rPr>
              <a:t>Review/ Testing (week14): Test the PAP for any bugs or issues and ensured it met all predefined requirements.</a:t>
            </a:r>
          </a:p>
          <a:p>
            <a:pPr marL="311150" lvl="2" indent="-304800" algn="l">
              <a:buFont typeface="Arial" panose="020B0604020202020204" pitchFamily="34" charset="0"/>
              <a:buChar char="•"/>
            </a:pPr>
            <a:r>
              <a:rPr lang="en-US" sz="1200" dirty="0">
                <a:latin typeface="Gill Sans MT" panose="020B0502020104020203" pitchFamily="34" charset="0"/>
                <a:cs typeface="Arial" panose="020B0604020202020204" pitchFamily="34" charset="0"/>
              </a:rPr>
              <a:t>Delivering (week14): release of the PAP for use.</a:t>
            </a:r>
          </a:p>
          <a:p>
            <a:pPr marL="6350" lvl="2" indent="0" algn="l">
              <a:buFont typeface="Arial" panose="020B0604020202020204" pitchFamily="34" charset="0"/>
              <a:buNone/>
            </a:pPr>
            <a:endParaRPr lang="en-US" sz="1200" b="0" i="0" dirty="0">
              <a:solidFill>
                <a:srgbClr val="111111"/>
              </a:solidFill>
              <a:effectLst/>
              <a:latin typeface="Gill Sans MT" panose="020B0502020104020203" pitchFamily="34" charset="0"/>
              <a:cs typeface="Arial" panose="020B0604020202020204" pitchFamily="34" charset="0"/>
            </a:endParaRPr>
          </a:p>
          <a:p>
            <a:pPr marL="349250" lvl="2" indent="-342900" algn="l">
              <a:buFont typeface="Arial" panose="020B0604020202020204" pitchFamily="34" charset="0"/>
              <a:buChar char="•"/>
            </a:pPr>
            <a:endParaRPr lang="en-US" sz="1200" b="0" i="0" dirty="0">
              <a:solidFill>
                <a:srgbClr val="111111"/>
              </a:solidFill>
              <a:effectLst/>
              <a:latin typeface="Gill Sans MT" panose="020B0502020104020203" pitchFamily="34" charset="0"/>
              <a:cs typeface="Arial" panose="020B0604020202020204" pitchFamily="34" charset="0"/>
            </a:endParaRPr>
          </a:p>
          <a:p>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1884002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Planning:</a:t>
            </a:r>
            <a:r>
              <a:rPr lang="en-CA" b="0" dirty="0"/>
              <a:t> The processes above highlights the planning process of this application to attain what is required for the PAP</a:t>
            </a:r>
            <a:endParaRPr lang="en-CA" b="1" dirty="0"/>
          </a:p>
        </p:txBody>
      </p:sp>
      <p:sp>
        <p:nvSpPr>
          <p:cNvPr id="4" name="Slide Number Placeholder 3"/>
          <p:cNvSpPr>
            <a:spLocks noGrp="1"/>
          </p:cNvSpPr>
          <p:nvPr>
            <p:ph type="sldNum" sz="quarter" idx="5"/>
          </p:nvPr>
        </p:nvSpPr>
        <p:spPr/>
        <p:txBody>
          <a:bodyPr/>
          <a:lstStyle/>
          <a:p>
            <a:fld id="{DA1F88A7-2010-4E1A-900C-64B8A1752EB8}" type="slidenum">
              <a:rPr lang="en-CA" smtClean="0"/>
              <a:t>12</a:t>
            </a:fld>
            <a:endParaRPr lang="en-CA"/>
          </a:p>
        </p:txBody>
      </p:sp>
    </p:spTree>
    <p:extLst>
      <p:ext uri="{BB962C8B-B14F-4D97-AF65-F5344CB8AC3E}">
        <p14:creationId xmlns:p14="http://schemas.microsoft.com/office/powerpoint/2010/main" val="114096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Production: </a:t>
            </a:r>
            <a:r>
              <a:rPr lang="en-CA" b="0" dirty="0"/>
              <a:t>The example above are the steps showing how the production was carried out  when developing the PAP.</a:t>
            </a:r>
            <a:endParaRPr lang="en-CA" b="1" dirty="0"/>
          </a:p>
        </p:txBody>
      </p:sp>
      <p:sp>
        <p:nvSpPr>
          <p:cNvPr id="4" name="Slide Number Placeholder 3"/>
          <p:cNvSpPr>
            <a:spLocks noGrp="1"/>
          </p:cNvSpPr>
          <p:nvPr>
            <p:ph type="sldNum" sz="quarter" idx="5"/>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4137178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77"/>
                <a:cs typeface="+mn-cs"/>
              </a:rPr>
              <a:t>The Personalized Academic Planner (PAP) has shown significant potential in addressing the common challenges students face in managing their studies.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77"/>
                <a:cs typeface="+mn-cs"/>
              </a:rPr>
              <a:t>By providing a customizable platform that caters to individual needs, courses, and study styles, it is anticipated that the PAP will enhance student motivation, engagement, and overall academic achievement.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Gill Sans MT" panose="020B0502020104020203" pitchFamily="34" charset="77"/>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Gill Sans MT" panose="020B0502020104020203" pitchFamily="34" charset="77"/>
              </a:rPr>
              <a:t>Import feature: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77"/>
              </a:rPr>
              <a:t>The PAP could be integrated with the University of Regina software to allow students to directly import all their term activities from the u of r database. This could streamline the task management process for students.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Gill Sans MT" panose="020B0502020104020203" pitchFamily="34" charset="77"/>
              </a:rPr>
              <a:t>Class schedule: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77"/>
              </a:rPr>
              <a:t>In future Versions the PAP would have the option to create a whole schedule of user activities.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i="0" dirty="0">
                <a:solidFill>
                  <a:srgbClr val="111111"/>
                </a:solidFill>
                <a:effectLst/>
                <a:latin typeface="-apple-system"/>
              </a:rPr>
              <a:t>Collaborative Features: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111111"/>
                </a:solidFill>
                <a:effectLst/>
                <a:latin typeface="-apple-system"/>
              </a:rPr>
              <a:t>Future versions of the PAP could include features that allow students to collaborate on tasks, share their schedules, or study together virtually. This could foster a sense of community and shared learning</a:t>
            </a:r>
            <a:endParaRPr lang="en-US" sz="1400" dirty="0">
              <a:latin typeface="Gill Sans MT" panose="020B0502020104020203" pitchFamily="34" charset="77"/>
            </a:endParaRPr>
          </a:p>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14</a:t>
            </a:fld>
            <a:endParaRPr lang="en-CA"/>
          </a:p>
        </p:txBody>
      </p:sp>
    </p:spTree>
    <p:extLst>
      <p:ext uri="{BB962C8B-B14F-4D97-AF65-F5344CB8AC3E}">
        <p14:creationId xmlns:p14="http://schemas.microsoft.com/office/powerpoint/2010/main" val="2230631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3698368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Project Description</a:t>
            </a:r>
            <a:endParaRPr lang="en-US" sz="1200" b="0" i="0" dirty="0">
              <a:solidFill>
                <a:srgbClr val="111111"/>
              </a:solidFill>
              <a:effectLst/>
              <a:latin typeface="Gill Sans MT" panose="020B05020201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111111"/>
                </a:solidFill>
                <a:effectLst/>
                <a:latin typeface="Gill Sans MT" panose="020B0502020104020203" pitchFamily="34" charset="0"/>
              </a:rPr>
              <a:t>The project is centered around the design and development of a </a:t>
            </a:r>
            <a:r>
              <a:rPr lang="en-US" sz="1200" i="0" dirty="0">
                <a:solidFill>
                  <a:srgbClr val="111111"/>
                </a:solidFill>
                <a:effectLst/>
                <a:latin typeface="Gill Sans MT" panose="020B0502020104020203" pitchFamily="34" charset="0"/>
              </a:rPr>
              <a:t>Personalized Academic Planner (PAP).</a:t>
            </a:r>
            <a:r>
              <a:rPr lang="en-US" sz="1200" i="0" dirty="0">
                <a:solidFill>
                  <a:srgbClr val="111111"/>
                </a:solidFill>
                <a:effectLst/>
                <a:latin typeface="Gill Sans MT" panose="020B0502020104020203" pitchFamily="34" charset="0"/>
                <a:cs typeface="Arial" panose="020B0604020202020204" pitchFamily="34" charset="0"/>
              </a:rPr>
              <a:t> </a:t>
            </a:r>
            <a:r>
              <a:rPr lang="en-US" sz="1200" dirty="0">
                <a:solidFill>
                  <a:srgbClr val="111111"/>
                </a:solidFill>
                <a:latin typeface="Gill Sans MT" panose="020B0502020104020203" pitchFamily="34" charset="0"/>
                <a:cs typeface="Arial" panose="020B0604020202020204" pitchFamily="34" charset="0"/>
              </a:rPr>
              <a:t>Which developed</a:t>
            </a:r>
            <a:r>
              <a:rPr lang="en-US" sz="1200" b="0" i="0" dirty="0">
                <a:solidFill>
                  <a:srgbClr val="111111"/>
                </a:solidFill>
                <a:effectLst/>
                <a:latin typeface="Gill Sans MT" panose="020B0502020104020203" pitchFamily="34" charset="0"/>
                <a:cs typeface="Arial" panose="020B0604020202020204" pitchFamily="34" charset="0"/>
              </a:rPr>
              <a:t> </a:t>
            </a:r>
            <a:r>
              <a:rPr lang="en-US" sz="1200" dirty="0">
                <a:solidFill>
                  <a:srgbClr val="111111"/>
                </a:solidFill>
                <a:latin typeface="Gill Sans MT" panose="020B0502020104020203" pitchFamily="34" charset="0"/>
                <a:cs typeface="Arial" panose="020B0604020202020204" pitchFamily="34" charset="0"/>
              </a:rPr>
              <a:t>with the</a:t>
            </a:r>
            <a:r>
              <a:rPr lang="en-US" sz="1200" b="0" i="0" dirty="0">
                <a:solidFill>
                  <a:srgbClr val="111111"/>
                </a:solidFill>
                <a:effectLst/>
                <a:latin typeface="Gill Sans MT" panose="020B0502020104020203" pitchFamily="34" charset="0"/>
                <a:cs typeface="Arial" panose="020B0604020202020204" pitchFamily="34" charset="0"/>
              </a:rPr>
              <a:t> intent to help students become more effective at managing their time, reduce stress from their course load, and develop better study habits that will help them get better grades. </a:t>
            </a:r>
            <a:endParaRPr lang="en-US" sz="1200" dirty="0">
              <a:solidFill>
                <a:srgbClr val="111111"/>
              </a:solidFill>
              <a:latin typeface="Gill Sans MT" panose="020B0502020104020203"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111111"/>
              </a:solidFill>
              <a:latin typeface="Gill Sans MT" panose="020B0502020104020203"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111111"/>
                </a:solidFill>
                <a:latin typeface="Gill Sans MT" panose="020B0502020104020203" pitchFamily="34" charset="0"/>
                <a:cs typeface="Arial" panose="020B0604020202020204" pitchFamily="34" charset="0"/>
              </a:rPr>
              <a:t>The rationale behind this project comes from the increasing demands and challenges students face when managing their academic responsibilities. The PAP's goal is to give students a customized planner that fits their individual needs by letting them alter it according to their courses, due dates, and study styles. It is anticipated that this personalized approach will improve students' motivation, engagement, and general academic achievement</a:t>
            </a:r>
            <a:r>
              <a:rPr lang="en-US" sz="1400" dirty="0">
                <a:solidFill>
                  <a:srgbClr val="111111"/>
                </a:solidFill>
                <a:latin typeface="Gill Sans MT" panose="020B0502020104020203" pitchFamily="34" charset="0"/>
                <a:cs typeface="Arial" panose="020B0604020202020204" pitchFamily="34" charset="0"/>
              </a:rPr>
              <a:t>. </a:t>
            </a:r>
            <a:endParaRPr lang="en-US" sz="1400" b="0" i="0" dirty="0">
              <a:solidFill>
                <a:srgbClr val="111111"/>
              </a:solidFill>
              <a:effectLst/>
              <a:latin typeface="Gill Sans MT" panose="020B0502020104020203" pitchFamily="34" charset="0"/>
              <a:cs typeface="Arial" panose="020B0604020202020204" pitchFamily="34" charset="0"/>
            </a:endParaRPr>
          </a:p>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Gill Sans MT" panose="020B0502020104020203" pitchFamily="34" charset="0"/>
              </a:rPr>
              <a:t>Students Challenges &amp; Scheduling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0"/>
              </a:rPr>
              <a:t>The problem that the PAP aims to solve is the difficulties students often face when managing their academic tasks and schedules such as lack of poor task management skills, Poor Scheduling of activities to 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Gill Sans MT" panose="020B05020201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Gill Sans MT" panose="020B0502020104020203" pitchFamily="34" charset="0"/>
              </a:rPr>
              <a:t>Tracking due dates/ Assignments &amp; Failing classes &amp; Financial Challenges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0"/>
              </a:rPr>
              <a:t>keeping track of due dates and assignments, failing classes due to poor management of class activities and financial challenges that arise from failing/ redoing classes. PAP aims to help in solving this problem by  keeping track of assignments, Tracking activities and their due dates, exams and other academic responsibilities and to foster the development of better study habits that can lead to better academic performance.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0"/>
              </a:rPr>
              <a:t>  </a:t>
            </a:r>
          </a:p>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dirty="0">
                <a:latin typeface="Gill Sans MT" panose="020B0502020104020203" pitchFamily="34" charset="0"/>
                <a:cs typeface="Arial" panose="020B0604020202020204" pitchFamily="34" charset="0"/>
              </a:rPr>
              <a:t>The PAP should allow users to seamlessly edit, add new tasks and view deadlines. Under function in design requirements </a:t>
            </a:r>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1093298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Gill Sans MT" panose="020B0502020104020203" pitchFamily="34" charset="0"/>
                <a:cs typeface="Arial" panose="020B0604020202020204" pitchFamily="34" charset="0"/>
              </a:rPr>
              <a:t>Remainders and alarms about upcoming tasks should be sent to users on the PAP or their cellphone devices (under development)</a:t>
            </a:r>
          </a:p>
        </p:txBody>
      </p:sp>
      <p:sp>
        <p:nvSpPr>
          <p:cNvPr id="4" name="Slide Number Placeholder 3"/>
          <p:cNvSpPr>
            <a:spLocks noGrp="1"/>
          </p:cNvSpPr>
          <p:nvPr>
            <p:ph type="sldNum" sz="quarter" idx="5"/>
          </p:nvPr>
        </p:nvSpPr>
        <p:spPr/>
        <p:txBody>
          <a:bodyPr/>
          <a:lstStyle/>
          <a:p>
            <a:fld id="{DA1F88A7-2010-4E1A-900C-64B8A1752EB8}" type="slidenum">
              <a:rPr lang="en-CA" smtClean="0"/>
              <a:t>6</a:t>
            </a:fld>
            <a:endParaRPr lang="en-CA"/>
          </a:p>
        </p:txBody>
      </p:sp>
    </p:spTree>
    <p:extLst>
      <p:ext uri="{BB962C8B-B14F-4D97-AF65-F5344CB8AC3E}">
        <p14:creationId xmlns:p14="http://schemas.microsoft.com/office/powerpoint/2010/main" val="3103196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000000"/>
                </a:solidFill>
                <a:effectLst/>
                <a:latin typeface="Gill Sans MT" panose="020B0502020104020203" pitchFamily="34" charset="0"/>
              </a:rPr>
              <a:t> Users should be able to register and login to the PAP using their information to see their tasks assignment and duties.</a:t>
            </a:r>
          </a:p>
          <a:p>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3378263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solidFill>
                  <a:srgbClr val="111111"/>
                </a:solidFill>
                <a:effectLst/>
                <a:latin typeface="Gill Sans MT" panose="020B0502020104020203" pitchFamily="34" charset="0"/>
              </a:rPr>
              <a:t>Reduce student’s Stress: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111111"/>
                </a:solidFill>
                <a:effectLst/>
                <a:latin typeface="Gill Sans MT" panose="020B0502020104020203" pitchFamily="34" charset="0"/>
              </a:rPr>
              <a:t>Through the provision of a well-defined timetable and tasks overview, the PAP seeks to relieve the stress that comes with managing and remembering what activities are due and what activities they need to prepare for.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Gill Sans MT" panose="020B0502020104020203" pitchFamily="34" charset="0"/>
                <a:cs typeface="+mn-cs"/>
              </a:rPr>
              <a:t>Enhance productivity: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Gill Sans MT" panose="020B0502020104020203" pitchFamily="34" charset="0"/>
                <a:cs typeface="+mn-cs"/>
              </a:rPr>
              <a:t>The PAP aims to help users improve their productivity by helping them manage their time effectively and complete activities on time</a:t>
            </a:r>
            <a:r>
              <a:rPr lang="en-US" sz="1200" b="0" i="0" dirty="0">
                <a:solidFill>
                  <a:srgbClr val="111111"/>
                </a:solidFill>
                <a:effectLst/>
                <a:latin typeface="Gill Sans MT" panose="020B0502020104020203" pitchFamily="34" charset="0"/>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solidFill>
                  <a:srgbClr val="000000"/>
                </a:solidFill>
                <a:effectLst/>
                <a:latin typeface="Gill Sans MT" panose="020B0502020104020203" pitchFamily="34" charset="0"/>
              </a:rPr>
              <a:t>User-Friendly: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000000"/>
                </a:solidFill>
                <a:effectLst/>
                <a:latin typeface="Gill Sans MT" panose="020B0502020104020203" pitchFamily="34" charset="0"/>
              </a:rPr>
              <a:t>The PAP should be intuitive and easy to navigate, even most importantly for first-time users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111111"/>
                </a:solidFill>
                <a:effectLst/>
                <a:latin typeface="Gill Sans MT" panose="020B0502020104020203" pitchFamily="34" charset="0"/>
              </a:rPr>
              <a:t>Increase Accountability: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latin typeface="Gill Sans MT" panose="020B0502020104020203" pitchFamily="34" charset="0"/>
              </a:rPr>
              <a:t>To make students using the PAP more accountable for their tasks and deadlines, promoting a sense of responsibility among students.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11111"/>
              </a:solidFill>
              <a:effectLst/>
              <a:latin typeface="Gill Sans MT" panose="020B05020201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latin typeface="Gill Sans MT" panose="020B0502020104020203" pitchFamily="34" charset="0"/>
              </a:rPr>
              <a:t>For the picture on the right  this presents the benefit of the PAP to students as it is cost effective to users during their school-term which in turn relives their stress and  helps them achieve overall academic success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000000"/>
              </a:solidFill>
              <a:effectLst/>
              <a:latin typeface="Gill Sans MT" panose="020B05020201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111111"/>
              </a:solidFill>
              <a:effectLst/>
              <a:latin typeface="Gill Sans MT" panose="020B0502020104020203" pitchFamily="34" charset="0"/>
            </a:endParaRPr>
          </a:p>
        </p:txBody>
      </p:sp>
      <p:sp>
        <p:nvSpPr>
          <p:cNvPr id="4" name="Slide Number Placeholder 3"/>
          <p:cNvSpPr>
            <a:spLocks noGrp="1"/>
          </p:cNvSpPr>
          <p:nvPr>
            <p:ph type="sldNum" sz="quarter" idx="5"/>
          </p:nvPr>
        </p:nvSpPr>
        <p:spPr/>
        <p:txBody>
          <a:bodyPr/>
          <a:lstStyle/>
          <a:p>
            <a:fld id="{DA1F88A7-2010-4E1A-900C-64B8A1752EB8}" type="slidenum">
              <a:rPr lang="en-CA" smtClean="0"/>
              <a:t>8</a:t>
            </a:fld>
            <a:endParaRPr lang="en-CA"/>
          </a:p>
        </p:txBody>
      </p:sp>
    </p:spTree>
    <p:extLst>
      <p:ext uri="{BB962C8B-B14F-4D97-AF65-F5344CB8AC3E}">
        <p14:creationId xmlns:p14="http://schemas.microsoft.com/office/powerpoint/2010/main" val="457005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latin typeface="Gill Sans MT" panose="020B0502020104020203" pitchFamily="34" charset="77"/>
                <a:cs typeface="Arial" panose="020B0604020202020204" pitchFamily="34" charset="0"/>
              </a:rPr>
              <a:t>Ethical constraints: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Gill Sans MT" panose="020B0502020104020203" pitchFamily="34" charset="77"/>
                <a:cs typeface="Arial" panose="020B0604020202020204" pitchFamily="34" charset="0"/>
              </a:rPr>
              <a:t>When logging in or out, the PAP should guarantee user security and data protection.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2800" b="1" dirty="0">
                <a:latin typeface="Gill Sans MT" panose="020B0502020104020203" pitchFamily="34" charset="77"/>
                <a:cs typeface="Arial" panose="020B0604020202020204" pitchFamily="34" charset="0"/>
              </a:rPr>
              <a:t>Economic Constraints: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2800" dirty="0">
                <a:latin typeface="Gill Sans MT" panose="020B0502020104020203" pitchFamily="34" charset="77"/>
                <a:cs typeface="Arial" panose="020B0604020202020204" pitchFamily="34" charset="0"/>
              </a:rPr>
              <a:t>The development of the PAP should be cost effective using less lines of code as shown in the excel file the financial cost is zero and the time cost is high (because we are students with more projects, assignments and exams hence the high cost).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2800" b="1" dirty="0">
                <a:latin typeface="Gill Sans MT" panose="020B0502020104020203" pitchFamily="34" charset="77"/>
                <a:cs typeface="Arial" panose="020B0604020202020204" pitchFamily="34" charset="0"/>
              </a:rPr>
              <a:t>Societal Impact: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Gill Sans MT" panose="020B0502020104020203" pitchFamily="34" charset="77"/>
                <a:cs typeface="Arial" panose="020B0604020202020204" pitchFamily="34" charset="0"/>
              </a:rPr>
              <a:t>The PAP should aim to have a positive impact on students by improving their academic success.</a:t>
            </a:r>
          </a:p>
          <a:p>
            <a:pPr algn="l"/>
            <a:r>
              <a:rPr lang="en-US" sz="4000" b="1" i="0" dirty="0">
                <a:solidFill>
                  <a:srgbClr val="000000"/>
                </a:solidFill>
                <a:effectLst/>
                <a:latin typeface="Times New Roman" panose="02020603050405020304" pitchFamily="18" charset="0"/>
              </a:rPr>
              <a:t>Sustainability and Environmental Factors: </a:t>
            </a:r>
          </a:p>
          <a:p>
            <a:pPr algn="l"/>
            <a:r>
              <a:rPr lang="en-US" sz="4000" b="0" i="0" dirty="0">
                <a:solidFill>
                  <a:srgbClr val="000000"/>
                </a:solidFill>
                <a:effectLst/>
                <a:latin typeface="Times New Roman" panose="02020603050405020304" pitchFamily="18" charset="0"/>
              </a:rPr>
              <a:t>The production of the PAP should carried out in a sustainable manner and for this we would ensure that we use servers with low carbon footprint e.g. </a:t>
            </a:r>
            <a:r>
              <a:rPr lang="en-US" sz="4000" b="0" i="0" dirty="0" err="1">
                <a:solidFill>
                  <a:srgbClr val="000000"/>
                </a:solidFill>
                <a:effectLst/>
                <a:latin typeface="Times New Roman" panose="02020603050405020304" pitchFamily="18" charset="0"/>
              </a:rPr>
              <a:t>Greenhost</a:t>
            </a:r>
            <a:endParaRPr lang="en-US" sz="4000" b="0" i="0" dirty="0">
              <a:solidFill>
                <a:srgbClr val="000000"/>
              </a:solidFill>
              <a:effectLst/>
              <a:latin typeface="Times New Roman" panose="02020603050405020304" pitchFamily="18" charset="0"/>
            </a:endParaRPr>
          </a:p>
          <a:p>
            <a:pPr algn="l"/>
            <a:r>
              <a:rPr lang="en-US" sz="4000" b="0" i="0" dirty="0">
                <a:solidFill>
                  <a:srgbClr val="000000"/>
                </a:solidFill>
                <a:effectLst/>
                <a:latin typeface="Times New Roman" panose="02020603050405020304" pitchFamily="18" charset="0"/>
              </a:rPr>
              <a:t>More attention should be paid to using servers that are environmentally friendly and have a low carbon footprint when creating and running the PAP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latin typeface="Gill Sans MT" panose="020B0502020104020203" pitchFamily="34" charset="77"/>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dirty="0">
              <a:latin typeface="Gill Sans MT" panose="020B0502020104020203" pitchFamily="34" charset="77"/>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Gill Sans MT" panose="020B0502020104020203" pitchFamily="34" charset="77"/>
              <a:cs typeface="Arial" panose="020B0604020202020204" pitchFamily="34" charset="0"/>
            </a:endParaRPr>
          </a:p>
          <a:p>
            <a:endParaRPr lang="en-CA" dirty="0"/>
          </a:p>
        </p:txBody>
      </p:sp>
      <p:sp>
        <p:nvSpPr>
          <p:cNvPr id="4" name="Slide Number Placeholder 3"/>
          <p:cNvSpPr>
            <a:spLocks noGrp="1"/>
          </p:cNvSpPr>
          <p:nvPr>
            <p:ph type="sldNum" sz="quarter" idx="5"/>
          </p:nvPr>
        </p:nvSpPr>
        <p:spPr/>
        <p:txBody>
          <a:bodyPr/>
          <a:lstStyle/>
          <a:p>
            <a:fld id="{DA1F88A7-2010-4E1A-900C-64B8A1752EB8}" type="slidenum">
              <a:rPr lang="en-CA" smtClean="0"/>
              <a:t>9</a:t>
            </a:fld>
            <a:endParaRPr lang="en-CA"/>
          </a:p>
        </p:txBody>
      </p:sp>
    </p:spTree>
    <p:extLst>
      <p:ext uri="{BB962C8B-B14F-4D97-AF65-F5344CB8AC3E}">
        <p14:creationId xmlns:p14="http://schemas.microsoft.com/office/powerpoint/2010/main" val="3797652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1.sv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13.svg"/></Relationships>
</file>

<file path=ppt/slides/_rels/slide1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sv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28.png"/><Relationship Id="rId5" Type="http://schemas.openxmlformats.org/officeDocument/2006/relationships/image" Target="../media/image27.sv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US" dirty="0">
                <a:latin typeface="Arial"/>
                <a:cs typeface="Arial"/>
              </a:rPr>
              <a:t>Personalized Academic Planner [PAP]</a:t>
            </a:r>
            <a:endParaRPr lang="en-US" dirty="0"/>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985361"/>
          </a:xfrm>
        </p:spPr>
        <p:txBody>
          <a:bodyPr/>
          <a:lstStyle/>
          <a:p>
            <a:r>
              <a:rPr lang="en-US" dirty="0"/>
              <a:t>Tolani </a:t>
            </a:r>
            <a:r>
              <a:rPr lang="en-US" dirty="0" err="1"/>
              <a:t>Oke-Steve</a:t>
            </a:r>
            <a:r>
              <a:rPr lang="en-US" dirty="0"/>
              <a:t>  200429404</a:t>
            </a:r>
          </a:p>
          <a:p>
            <a:r>
              <a:rPr lang="en-US" dirty="0"/>
              <a:t> Bilal Alissa   200384288</a:t>
            </a:r>
          </a:p>
          <a:p>
            <a:endParaRPr lang="en-US" dirty="0"/>
          </a:p>
          <a:p>
            <a:endParaRPr lang="en-US" dirty="0"/>
          </a:p>
        </p:txBody>
      </p:sp>
      <p:sp>
        <p:nvSpPr>
          <p:cNvPr id="4" name="Text Placeholder 3">
            <a:extLst>
              <a:ext uri="{FF2B5EF4-FFF2-40B4-BE49-F238E27FC236}">
                <a16:creationId xmlns:a16="http://schemas.microsoft.com/office/drawing/2014/main" id="{14737353-3083-5B65-8EA6-A0B4B9E17B21}"/>
              </a:ext>
            </a:extLst>
          </p:cNvPr>
          <p:cNvSpPr>
            <a:spLocks noGrp="1"/>
          </p:cNvSpPr>
          <p:nvPr>
            <p:ph type="body" sz="quarter" idx="10"/>
          </p:nvPr>
        </p:nvSpPr>
        <p:spPr>
          <a:xfrm>
            <a:off x="359185" y="5838093"/>
            <a:ext cx="2246556" cy="548957"/>
          </a:xfrm>
        </p:spPr>
        <p:txBody>
          <a:bodyPr lIns="91440" tIns="45720" rIns="91440" bIns="45720" anchor="ctr"/>
          <a:lstStyle/>
          <a:p>
            <a:pPr>
              <a:lnSpc>
                <a:spcPct val="100000"/>
              </a:lnSpc>
              <a:spcBef>
                <a:spcPts val="0"/>
              </a:spcBef>
            </a:pPr>
            <a:r>
              <a:rPr lang="en-US" dirty="0">
                <a:latin typeface="Arial"/>
                <a:cs typeface="Arial"/>
              </a:rPr>
              <a:t>Week 14</a:t>
            </a:r>
            <a:endParaRPr lang="en-US" dirty="0"/>
          </a:p>
          <a:p>
            <a:pPr>
              <a:lnSpc>
                <a:spcPct val="100000"/>
              </a:lnSpc>
              <a:spcBef>
                <a:spcPts val="0"/>
              </a:spcBef>
            </a:pPr>
            <a:r>
              <a:rPr lang="en-US" dirty="0">
                <a:latin typeface="Arial"/>
                <a:cs typeface="Arial"/>
              </a:rPr>
              <a:t>November 27, 2023</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Engineering Management (ENSE 374)</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25F5EC6-5AB7-2700-159C-F30B6CA3EFF8}"/>
              </a:ext>
            </a:extLst>
          </p:cNvPr>
          <p:cNvSpPr>
            <a:spLocks noGrp="1"/>
          </p:cNvSpPr>
          <p:nvPr>
            <p:ph type="subTitle" idx="1"/>
          </p:nvPr>
        </p:nvSpPr>
        <p:spPr>
          <a:xfrm>
            <a:off x="863600" y="1453170"/>
            <a:ext cx="10490200" cy="4200529"/>
          </a:xfrm>
        </p:spPr>
        <p:txBody>
          <a:bodyPr/>
          <a:lstStyle/>
          <a:p>
            <a:pPr>
              <a:lnSpc>
                <a:spcPct val="150000"/>
              </a:lnSpc>
              <a:buClr>
                <a:schemeClr val="tx1"/>
              </a:buClr>
            </a:pPr>
            <a:r>
              <a:rPr lang="en-US" sz="2800" dirty="0">
                <a:latin typeface="Gill Sans MT" panose="020B0502020104020203" pitchFamily="34" charset="0"/>
              </a:rPr>
              <a:t>Task Management</a:t>
            </a:r>
          </a:p>
          <a:p>
            <a:pPr>
              <a:lnSpc>
                <a:spcPct val="150000"/>
              </a:lnSpc>
              <a:buClr>
                <a:schemeClr val="tx1"/>
              </a:buClr>
            </a:pPr>
            <a:r>
              <a:rPr lang="en-US" sz="2800" dirty="0">
                <a:latin typeface="Gill Sans MT" panose="020B0502020104020203" pitchFamily="34" charset="0"/>
              </a:rPr>
              <a:t>Notifications (Under Development)</a:t>
            </a:r>
          </a:p>
          <a:p>
            <a:pPr>
              <a:lnSpc>
                <a:spcPct val="150000"/>
              </a:lnSpc>
              <a:buClr>
                <a:schemeClr val="tx1"/>
              </a:buClr>
            </a:pPr>
            <a:r>
              <a:rPr lang="en-US" sz="2800" dirty="0">
                <a:latin typeface="Gill Sans MT" panose="020B0502020104020203" pitchFamily="34" charset="0"/>
              </a:rPr>
              <a:t>Ethical Constraints</a:t>
            </a:r>
          </a:p>
          <a:p>
            <a:pPr>
              <a:lnSpc>
                <a:spcPct val="150000"/>
              </a:lnSpc>
              <a:buClr>
                <a:schemeClr val="tx1"/>
              </a:buClr>
            </a:pPr>
            <a:r>
              <a:rPr lang="en-US" sz="2800" dirty="0">
                <a:latin typeface="Gill Sans MT" panose="020B0502020104020203" pitchFamily="34" charset="0"/>
              </a:rPr>
              <a:t>Economic Constraints</a:t>
            </a:r>
          </a:p>
          <a:p>
            <a:pPr>
              <a:lnSpc>
                <a:spcPct val="150000"/>
              </a:lnSpc>
              <a:buClr>
                <a:schemeClr val="tx1"/>
              </a:buClr>
            </a:pPr>
            <a:r>
              <a:rPr lang="en-US" sz="2800" dirty="0">
                <a:latin typeface="Gill Sans MT" panose="020B0502020104020203" pitchFamily="34" charset="0"/>
              </a:rPr>
              <a:t>Societal Impact</a:t>
            </a:r>
            <a:endParaRPr lang="en-CA" sz="2800" dirty="0">
              <a:latin typeface="Gill Sans MT" panose="020B0502020104020203" pitchFamily="34" charset="0"/>
            </a:endParaRPr>
          </a:p>
        </p:txBody>
      </p:sp>
      <p:sp>
        <p:nvSpPr>
          <p:cNvPr id="3" name="Text Placeholder 2">
            <a:extLst>
              <a:ext uri="{FF2B5EF4-FFF2-40B4-BE49-F238E27FC236}">
                <a16:creationId xmlns:a16="http://schemas.microsoft.com/office/drawing/2014/main" id="{9FB16CD8-C9B5-25C7-30B6-29AF9BB12EC8}"/>
              </a:ext>
            </a:extLst>
          </p:cNvPr>
          <p:cNvSpPr>
            <a:spLocks noGrp="1"/>
          </p:cNvSpPr>
          <p:nvPr>
            <p:ph type="body" sz="quarter" idx="12"/>
          </p:nvPr>
        </p:nvSpPr>
        <p:spPr/>
        <p:txBody>
          <a:bodyPr/>
          <a:lstStyle/>
          <a:p>
            <a:r>
              <a:rPr lang="en-CA" dirty="0"/>
              <a:t>Solutions</a:t>
            </a:r>
          </a:p>
        </p:txBody>
      </p:sp>
      <p:pic>
        <p:nvPicPr>
          <p:cNvPr id="7" name="Picture 6" descr="A screenshot of a computer&#10;&#10;Description automatically generated">
            <a:extLst>
              <a:ext uri="{FF2B5EF4-FFF2-40B4-BE49-F238E27FC236}">
                <a16:creationId xmlns:a16="http://schemas.microsoft.com/office/drawing/2014/main" id="{D798F1F5-10DA-C532-9A6B-9A04642C6090}"/>
              </a:ext>
            </a:extLst>
          </p:cNvPr>
          <p:cNvPicPr>
            <a:picLocks noChangeAspect="1"/>
          </p:cNvPicPr>
          <p:nvPr/>
        </p:nvPicPr>
        <p:blipFill>
          <a:blip r:embed="rId3"/>
          <a:stretch>
            <a:fillRect/>
          </a:stretch>
        </p:blipFill>
        <p:spPr>
          <a:xfrm>
            <a:off x="6491469" y="1079990"/>
            <a:ext cx="5700531" cy="4560425"/>
          </a:xfrm>
          <a:prstGeom prst="rect">
            <a:avLst/>
          </a:prstGeom>
          <a:ln>
            <a:noFill/>
          </a:ln>
          <a:effectLst>
            <a:outerShdw blurRad="292100" dist="139700" dir="2700000" algn="tl" rotWithShape="0">
              <a:srgbClr val="333333">
                <a:alpha val="65000"/>
              </a:srgbClr>
            </a:outerShdw>
          </a:effectLst>
        </p:spPr>
      </p:pic>
      <p:pic>
        <p:nvPicPr>
          <p:cNvPr id="5" name="Graphic 4" descr="Phone Vibration with solid fill">
            <a:extLst>
              <a:ext uri="{FF2B5EF4-FFF2-40B4-BE49-F238E27FC236}">
                <a16:creationId xmlns:a16="http://schemas.microsoft.com/office/drawing/2014/main" id="{DE80C2B6-5626-9CF5-A0EE-1B6B29EF9D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71902" y="1204300"/>
            <a:ext cx="1229267" cy="1229267"/>
          </a:xfrm>
          <a:prstGeom prst="rect">
            <a:avLst/>
          </a:prstGeom>
        </p:spPr>
      </p:pic>
      <p:pic>
        <p:nvPicPr>
          <p:cNvPr id="8" name="Graphic 7" descr="Ringer with solid fill">
            <a:extLst>
              <a:ext uri="{FF2B5EF4-FFF2-40B4-BE49-F238E27FC236}">
                <a16:creationId xmlns:a16="http://schemas.microsoft.com/office/drawing/2014/main" id="{18E5850A-5BD1-50AC-0CBB-C591804842A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599542" y="1127003"/>
            <a:ext cx="643790" cy="643790"/>
          </a:xfrm>
          <a:prstGeom prst="rect">
            <a:avLst/>
          </a:prstGeom>
        </p:spPr>
      </p:pic>
      <p:pic>
        <p:nvPicPr>
          <p:cNvPr id="12" name="Graphic 11" descr="Alarm Ringing with solid fill">
            <a:extLst>
              <a:ext uri="{FF2B5EF4-FFF2-40B4-BE49-F238E27FC236}">
                <a16:creationId xmlns:a16="http://schemas.microsoft.com/office/drawing/2014/main" id="{3DA023F1-EA94-011B-DCBB-F0EB4146685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64237" y="1643477"/>
            <a:ext cx="914400" cy="914400"/>
          </a:xfrm>
          <a:prstGeom prst="rect">
            <a:avLst/>
          </a:prstGeom>
        </p:spPr>
      </p:pic>
    </p:spTree>
    <p:extLst>
      <p:ext uri="{BB962C8B-B14F-4D97-AF65-F5344CB8AC3E}">
        <p14:creationId xmlns:p14="http://schemas.microsoft.com/office/powerpoint/2010/main" val="3430121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FC3AFDD-AE9A-7807-C805-520F82F41323}"/>
              </a:ext>
            </a:extLst>
          </p:cNvPr>
          <p:cNvSpPr>
            <a:spLocks noGrp="1"/>
          </p:cNvSpPr>
          <p:nvPr>
            <p:ph type="subTitle" idx="1"/>
          </p:nvPr>
        </p:nvSpPr>
        <p:spPr/>
        <p:txBody>
          <a:bodyPr/>
          <a:lstStyle/>
          <a:p>
            <a:pPr marL="6350" lvl="2" algn="l">
              <a:lnSpc>
                <a:spcPct val="150000"/>
              </a:lnSpc>
            </a:pPr>
            <a:r>
              <a:rPr lang="en-US" sz="2400" b="0" i="0" dirty="0">
                <a:solidFill>
                  <a:srgbClr val="111111"/>
                </a:solidFill>
                <a:effectLst/>
                <a:latin typeface="Gill Sans MT" panose="020B0502020104020203" pitchFamily="34" charset="0"/>
                <a:cs typeface="Arial" panose="020B0604020202020204" pitchFamily="34" charset="0"/>
              </a:rPr>
              <a:t>The PAP was designed to follow these steps:</a:t>
            </a:r>
          </a:p>
          <a:p>
            <a:pPr marL="349250" lvl="2" indent="-342900" algn="l">
              <a:lnSpc>
                <a:spcPct val="150000"/>
              </a:lnSpc>
              <a:buFont typeface="Arial" panose="020B0604020202020204" pitchFamily="34" charset="0"/>
              <a:buChar char="•"/>
            </a:pPr>
            <a:r>
              <a:rPr lang="en-US" sz="2400" b="0" i="0" dirty="0">
                <a:solidFill>
                  <a:srgbClr val="111111"/>
                </a:solidFill>
                <a:effectLst/>
                <a:latin typeface="Gill Sans MT" panose="020B0502020104020203" pitchFamily="34" charset="0"/>
                <a:cs typeface="Arial" panose="020B0604020202020204" pitchFamily="34" charset="0"/>
              </a:rPr>
              <a:t> </a:t>
            </a:r>
            <a:r>
              <a:rPr lang="en-US" sz="2800" b="0" i="0" dirty="0">
                <a:solidFill>
                  <a:srgbClr val="111111"/>
                </a:solidFill>
                <a:effectLst/>
                <a:latin typeface="Gill Sans MT" panose="020B0502020104020203" pitchFamily="34" charset="0"/>
                <a:cs typeface="Arial" panose="020B0604020202020204" pitchFamily="34" charset="0"/>
              </a:rPr>
              <a:t>Planning</a:t>
            </a:r>
          </a:p>
          <a:p>
            <a:pPr marL="349250" lvl="2" indent="-342900" algn="l">
              <a:lnSpc>
                <a:spcPct val="150000"/>
              </a:lnSpc>
              <a:buFont typeface="Arial" panose="020B0604020202020204" pitchFamily="34" charset="0"/>
              <a:buChar char="•"/>
            </a:pPr>
            <a:r>
              <a:rPr lang="en-US" sz="2800" b="0" i="0" dirty="0">
                <a:solidFill>
                  <a:srgbClr val="111111"/>
                </a:solidFill>
                <a:effectLst/>
                <a:latin typeface="Gill Sans MT" panose="020B0502020104020203" pitchFamily="34" charset="0"/>
                <a:cs typeface="Arial" panose="020B0604020202020204" pitchFamily="34" charset="0"/>
              </a:rPr>
              <a:t> Production</a:t>
            </a:r>
          </a:p>
          <a:p>
            <a:pPr marL="349250" lvl="2" indent="-342900" algn="l">
              <a:lnSpc>
                <a:spcPct val="150000"/>
              </a:lnSpc>
              <a:buFont typeface="Arial" panose="020B0604020202020204" pitchFamily="34" charset="0"/>
              <a:buChar char="•"/>
            </a:pPr>
            <a:r>
              <a:rPr lang="en-US" sz="2800" dirty="0">
                <a:solidFill>
                  <a:srgbClr val="111111"/>
                </a:solidFill>
                <a:latin typeface="Gill Sans MT" panose="020B0502020104020203" pitchFamily="34" charset="0"/>
                <a:cs typeface="Arial" panose="020B0604020202020204" pitchFamily="34" charset="0"/>
              </a:rPr>
              <a:t> Testing </a:t>
            </a:r>
          </a:p>
          <a:p>
            <a:pPr marL="349250" lvl="2" indent="-342900" algn="l">
              <a:lnSpc>
                <a:spcPct val="150000"/>
              </a:lnSpc>
              <a:buFont typeface="Arial" panose="020B0604020202020204" pitchFamily="34" charset="0"/>
              <a:buChar char="•"/>
            </a:pPr>
            <a:r>
              <a:rPr lang="en-US" sz="2800" b="0" i="0" dirty="0">
                <a:solidFill>
                  <a:srgbClr val="111111"/>
                </a:solidFill>
                <a:effectLst/>
                <a:latin typeface="Gill Sans MT" panose="020B0502020104020203" pitchFamily="34" charset="0"/>
                <a:cs typeface="Arial" panose="020B0604020202020204" pitchFamily="34" charset="0"/>
              </a:rPr>
              <a:t> Delivering </a:t>
            </a:r>
          </a:p>
          <a:p>
            <a:pPr>
              <a:lnSpc>
                <a:spcPct val="150000"/>
              </a:lnSpc>
            </a:pPr>
            <a:endParaRPr lang="en-CA" dirty="0"/>
          </a:p>
        </p:txBody>
      </p:sp>
      <p:sp>
        <p:nvSpPr>
          <p:cNvPr id="3" name="Text Placeholder 2">
            <a:extLst>
              <a:ext uri="{FF2B5EF4-FFF2-40B4-BE49-F238E27FC236}">
                <a16:creationId xmlns:a16="http://schemas.microsoft.com/office/drawing/2014/main" id="{37DF69E8-150E-CB80-561C-275D7C4752DB}"/>
              </a:ext>
            </a:extLst>
          </p:cNvPr>
          <p:cNvSpPr>
            <a:spLocks noGrp="1"/>
          </p:cNvSpPr>
          <p:nvPr>
            <p:ph type="body" sz="quarter" idx="12"/>
          </p:nvPr>
        </p:nvSpPr>
        <p:spPr/>
        <p:txBody>
          <a:bodyPr/>
          <a:lstStyle/>
          <a:p>
            <a:r>
              <a:rPr lang="en-US" sz="5400" dirty="0">
                <a:latin typeface="Arial"/>
                <a:cs typeface="Arial"/>
              </a:rPr>
              <a:t>Project Management</a:t>
            </a:r>
          </a:p>
          <a:p>
            <a:endParaRPr lang="en-CA" dirty="0"/>
          </a:p>
        </p:txBody>
      </p:sp>
      <p:pic>
        <p:nvPicPr>
          <p:cNvPr id="5" name="Graphic 4" descr="Monthly calendar with solid fill">
            <a:extLst>
              <a:ext uri="{FF2B5EF4-FFF2-40B4-BE49-F238E27FC236}">
                <a16:creationId xmlns:a16="http://schemas.microsoft.com/office/drawing/2014/main" id="{CCF0C09F-0C79-3EB9-99BA-155D880002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82063" y="1875735"/>
            <a:ext cx="914400" cy="914400"/>
          </a:xfrm>
          <a:prstGeom prst="rect">
            <a:avLst/>
          </a:prstGeom>
        </p:spPr>
      </p:pic>
      <p:pic>
        <p:nvPicPr>
          <p:cNvPr id="7" name="Graphic 6" descr="Clock with solid fill">
            <a:extLst>
              <a:ext uri="{FF2B5EF4-FFF2-40B4-BE49-F238E27FC236}">
                <a16:creationId xmlns:a16="http://schemas.microsoft.com/office/drawing/2014/main" id="{EF89FF77-7BDB-CEA5-3E40-F5F897337AB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967663" y="2805168"/>
            <a:ext cx="914400" cy="914400"/>
          </a:xfrm>
          <a:prstGeom prst="rect">
            <a:avLst/>
          </a:prstGeom>
        </p:spPr>
      </p:pic>
      <p:pic>
        <p:nvPicPr>
          <p:cNvPr id="9" name="Graphic 8" descr="Factory with solid fill">
            <a:extLst>
              <a:ext uri="{FF2B5EF4-FFF2-40B4-BE49-F238E27FC236}">
                <a16:creationId xmlns:a16="http://schemas.microsoft.com/office/drawing/2014/main" id="{B823BAEB-5F3A-0349-B1D6-6224A2FC4CE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882063" y="3734601"/>
            <a:ext cx="914400" cy="914400"/>
          </a:xfrm>
          <a:prstGeom prst="rect">
            <a:avLst/>
          </a:prstGeom>
        </p:spPr>
      </p:pic>
      <p:pic>
        <p:nvPicPr>
          <p:cNvPr id="11" name="Graphic 10" descr="Gears with solid fill">
            <a:extLst>
              <a:ext uri="{FF2B5EF4-FFF2-40B4-BE49-F238E27FC236}">
                <a16:creationId xmlns:a16="http://schemas.microsoft.com/office/drawing/2014/main" id="{C6216BF7-95CC-653C-1A59-BFD7CB334AAC}"/>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796463" y="4651170"/>
            <a:ext cx="914400" cy="914400"/>
          </a:xfrm>
          <a:prstGeom prst="rect">
            <a:avLst/>
          </a:prstGeom>
        </p:spPr>
      </p:pic>
      <p:pic>
        <p:nvPicPr>
          <p:cNvPr id="13" name="Graphic 12" descr="Head with gears with solid fill">
            <a:extLst>
              <a:ext uri="{FF2B5EF4-FFF2-40B4-BE49-F238E27FC236}">
                <a16:creationId xmlns:a16="http://schemas.microsoft.com/office/drawing/2014/main" id="{377F1B30-0559-1486-F450-9F71FEB9085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053263" y="1890768"/>
            <a:ext cx="914400" cy="914400"/>
          </a:xfrm>
          <a:prstGeom prst="rect">
            <a:avLst/>
          </a:prstGeom>
        </p:spPr>
      </p:pic>
    </p:spTree>
    <p:extLst>
      <p:ext uri="{BB962C8B-B14F-4D97-AF65-F5344CB8AC3E}">
        <p14:creationId xmlns:p14="http://schemas.microsoft.com/office/powerpoint/2010/main" val="331249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592FDC7-DDCD-D2B2-F925-9B89A59C0B06}"/>
              </a:ext>
            </a:extLst>
          </p:cNvPr>
          <p:cNvSpPr>
            <a:spLocks noGrp="1"/>
          </p:cNvSpPr>
          <p:nvPr>
            <p:ph type="subTitle" idx="1"/>
          </p:nvPr>
        </p:nvSpPr>
        <p:spPr/>
        <p:txBody>
          <a:bodyPr/>
          <a:lstStyle/>
          <a:p>
            <a:r>
              <a:rPr lang="en-CA" dirty="0"/>
              <a:t>Planning (</a:t>
            </a:r>
            <a:r>
              <a:rPr lang="en-CA" dirty="0" err="1"/>
              <a:t>Github</a:t>
            </a:r>
            <a:r>
              <a:rPr lang="en-CA" dirty="0"/>
              <a:t>) =&gt; Readme</a:t>
            </a:r>
          </a:p>
        </p:txBody>
      </p:sp>
      <p:sp>
        <p:nvSpPr>
          <p:cNvPr id="3" name="Text Placeholder 2">
            <a:extLst>
              <a:ext uri="{FF2B5EF4-FFF2-40B4-BE49-F238E27FC236}">
                <a16:creationId xmlns:a16="http://schemas.microsoft.com/office/drawing/2014/main" id="{5087C4D2-1091-0E2D-FD33-1194CE5A5F8E}"/>
              </a:ext>
            </a:extLst>
          </p:cNvPr>
          <p:cNvSpPr>
            <a:spLocks noGrp="1"/>
          </p:cNvSpPr>
          <p:nvPr>
            <p:ph type="body" sz="quarter" idx="12"/>
          </p:nvPr>
        </p:nvSpPr>
        <p:spPr/>
        <p:txBody>
          <a:bodyPr/>
          <a:lstStyle/>
          <a:p>
            <a:r>
              <a:rPr lang="en-US" sz="5400" dirty="0">
                <a:latin typeface="Arial"/>
                <a:cs typeface="Arial"/>
              </a:rPr>
              <a:t>Project Management</a:t>
            </a:r>
          </a:p>
        </p:txBody>
      </p:sp>
      <p:pic>
        <p:nvPicPr>
          <p:cNvPr id="5" name="Picture 4" descr="A screenshot of a computer&#10;&#10;Description automatically generated">
            <a:extLst>
              <a:ext uri="{FF2B5EF4-FFF2-40B4-BE49-F238E27FC236}">
                <a16:creationId xmlns:a16="http://schemas.microsoft.com/office/drawing/2014/main" id="{7C2BAA84-63FC-1DC0-7E14-FAB44C30EF3D}"/>
              </a:ext>
            </a:extLst>
          </p:cNvPr>
          <p:cNvPicPr>
            <a:picLocks noChangeAspect="1"/>
          </p:cNvPicPr>
          <p:nvPr/>
        </p:nvPicPr>
        <p:blipFill>
          <a:blip r:embed="rId3"/>
          <a:stretch>
            <a:fillRect/>
          </a:stretch>
        </p:blipFill>
        <p:spPr>
          <a:xfrm>
            <a:off x="2467691" y="2615878"/>
            <a:ext cx="6077118" cy="2479646"/>
          </a:xfrm>
          <a:prstGeom prst="rect">
            <a:avLst/>
          </a:prstGeom>
        </p:spPr>
      </p:pic>
      <p:sp>
        <p:nvSpPr>
          <p:cNvPr id="6" name="Lightning Bolt 5">
            <a:extLst>
              <a:ext uri="{FF2B5EF4-FFF2-40B4-BE49-F238E27FC236}">
                <a16:creationId xmlns:a16="http://schemas.microsoft.com/office/drawing/2014/main" id="{4C1D10FF-3FD6-A627-CB13-60A65B7BCA4E}"/>
              </a:ext>
            </a:extLst>
          </p:cNvPr>
          <p:cNvSpPr/>
          <p:nvPr/>
        </p:nvSpPr>
        <p:spPr>
          <a:xfrm>
            <a:off x="2254102" y="3898371"/>
            <a:ext cx="523822" cy="210642"/>
          </a:xfrm>
          <a:prstGeom prst="lightningBolt">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rgbClr val="FF0000"/>
              </a:solidFill>
            </a:endParaRPr>
          </a:p>
        </p:txBody>
      </p:sp>
      <p:sp>
        <p:nvSpPr>
          <p:cNvPr id="7" name="Lightning Bolt 6">
            <a:extLst>
              <a:ext uri="{FF2B5EF4-FFF2-40B4-BE49-F238E27FC236}">
                <a16:creationId xmlns:a16="http://schemas.microsoft.com/office/drawing/2014/main" id="{A36BAF8B-2385-B75C-A44D-836287A68CB3}"/>
              </a:ext>
            </a:extLst>
          </p:cNvPr>
          <p:cNvSpPr/>
          <p:nvPr/>
        </p:nvSpPr>
        <p:spPr>
          <a:xfrm>
            <a:off x="2254102" y="4243308"/>
            <a:ext cx="523822" cy="210642"/>
          </a:xfrm>
          <a:prstGeom prst="lightningBolt">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Lightning Bolt 7">
            <a:extLst>
              <a:ext uri="{FF2B5EF4-FFF2-40B4-BE49-F238E27FC236}">
                <a16:creationId xmlns:a16="http://schemas.microsoft.com/office/drawing/2014/main" id="{D0F36E93-D0A2-B3DB-7269-334760204925}"/>
              </a:ext>
            </a:extLst>
          </p:cNvPr>
          <p:cNvSpPr/>
          <p:nvPr/>
        </p:nvSpPr>
        <p:spPr>
          <a:xfrm>
            <a:off x="2254103" y="4588245"/>
            <a:ext cx="523822" cy="221651"/>
          </a:xfrm>
          <a:prstGeom prst="lightningBolt">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045301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6630ADF-EF0C-2252-4EFC-A758919C9A0D}"/>
              </a:ext>
            </a:extLst>
          </p:cNvPr>
          <p:cNvSpPr>
            <a:spLocks noGrp="1"/>
          </p:cNvSpPr>
          <p:nvPr>
            <p:ph type="subTitle" idx="1"/>
          </p:nvPr>
        </p:nvSpPr>
        <p:spPr/>
        <p:txBody>
          <a:bodyPr/>
          <a:lstStyle/>
          <a:p>
            <a:pPr marL="0" indent="0">
              <a:buNone/>
            </a:pPr>
            <a:r>
              <a:rPr lang="en-CA" dirty="0"/>
              <a:t>Production (</a:t>
            </a:r>
            <a:r>
              <a:rPr lang="en-CA" dirty="0" err="1"/>
              <a:t>Github</a:t>
            </a:r>
            <a:r>
              <a:rPr lang="en-CA" dirty="0"/>
              <a:t>) =&gt; Kanban</a:t>
            </a:r>
          </a:p>
        </p:txBody>
      </p:sp>
      <p:sp>
        <p:nvSpPr>
          <p:cNvPr id="3" name="Text Placeholder 2">
            <a:extLst>
              <a:ext uri="{FF2B5EF4-FFF2-40B4-BE49-F238E27FC236}">
                <a16:creationId xmlns:a16="http://schemas.microsoft.com/office/drawing/2014/main" id="{11BA1D76-F3E3-72F5-6C67-210CE51F5FDC}"/>
              </a:ext>
            </a:extLst>
          </p:cNvPr>
          <p:cNvSpPr>
            <a:spLocks noGrp="1"/>
          </p:cNvSpPr>
          <p:nvPr>
            <p:ph type="body" sz="quarter" idx="12"/>
          </p:nvPr>
        </p:nvSpPr>
        <p:spPr/>
        <p:txBody>
          <a:bodyPr/>
          <a:lstStyle/>
          <a:p>
            <a:r>
              <a:rPr lang="en-US" sz="5400" dirty="0">
                <a:latin typeface="Arial"/>
                <a:cs typeface="Arial"/>
              </a:rPr>
              <a:t>Project Management</a:t>
            </a:r>
          </a:p>
        </p:txBody>
      </p:sp>
      <p:pic>
        <p:nvPicPr>
          <p:cNvPr id="5" name="Picture 4" descr="A screenshot of a computer&#10;&#10;Description automatically generated">
            <a:extLst>
              <a:ext uri="{FF2B5EF4-FFF2-40B4-BE49-F238E27FC236}">
                <a16:creationId xmlns:a16="http://schemas.microsoft.com/office/drawing/2014/main" id="{EEEF6889-6DE1-BD90-2A2A-FB12D06C6C1F}"/>
              </a:ext>
            </a:extLst>
          </p:cNvPr>
          <p:cNvPicPr>
            <a:picLocks noChangeAspect="1"/>
          </p:cNvPicPr>
          <p:nvPr/>
        </p:nvPicPr>
        <p:blipFill>
          <a:blip r:embed="rId3"/>
          <a:stretch>
            <a:fillRect/>
          </a:stretch>
        </p:blipFill>
        <p:spPr>
          <a:xfrm>
            <a:off x="863601" y="2351013"/>
            <a:ext cx="10066338" cy="3697576"/>
          </a:xfrm>
          <a:prstGeom prst="rect">
            <a:avLst/>
          </a:prstGeom>
        </p:spPr>
      </p:pic>
      <p:pic>
        <p:nvPicPr>
          <p:cNvPr id="8" name="Graphic 7" descr="Lightbulb and gear outline">
            <a:extLst>
              <a:ext uri="{FF2B5EF4-FFF2-40B4-BE49-F238E27FC236}">
                <a16:creationId xmlns:a16="http://schemas.microsoft.com/office/drawing/2014/main" id="{4A86BD3D-8758-F3D6-6706-4BCD7E0E8E1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753313" y="1310798"/>
            <a:ext cx="914400" cy="914400"/>
          </a:xfrm>
          <a:prstGeom prst="rect">
            <a:avLst/>
          </a:prstGeom>
        </p:spPr>
      </p:pic>
      <p:pic>
        <p:nvPicPr>
          <p:cNvPr id="6" name="Graphic 5" descr="Gears with solid fill">
            <a:extLst>
              <a:ext uri="{FF2B5EF4-FFF2-40B4-BE49-F238E27FC236}">
                <a16:creationId xmlns:a16="http://schemas.microsoft.com/office/drawing/2014/main" id="{268C2632-C325-D505-0D86-D4DD2B02C79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35426" y="1310798"/>
            <a:ext cx="914400" cy="914400"/>
          </a:xfrm>
          <a:prstGeom prst="rect">
            <a:avLst/>
          </a:prstGeom>
        </p:spPr>
      </p:pic>
    </p:spTree>
    <p:extLst>
      <p:ext uri="{BB962C8B-B14F-4D97-AF65-F5344CB8AC3E}">
        <p14:creationId xmlns:p14="http://schemas.microsoft.com/office/powerpoint/2010/main" val="42239157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buClr>
                <a:schemeClr val="tx1"/>
              </a:buClr>
            </a:pPr>
            <a:r>
              <a:rPr lang="en-US" sz="2400" dirty="0">
                <a:latin typeface="Gill Sans MT" panose="020B0502020104020203" pitchFamily="34" charset="77"/>
              </a:rPr>
              <a:t>Import feature.</a:t>
            </a:r>
          </a:p>
          <a:p>
            <a:pPr>
              <a:lnSpc>
                <a:spcPct val="150000"/>
              </a:lnSpc>
              <a:buClr>
                <a:schemeClr val="tx1"/>
              </a:buClr>
            </a:pPr>
            <a:r>
              <a:rPr lang="en-US" sz="2400" dirty="0">
                <a:latin typeface="Gill Sans MT" panose="020B0502020104020203" pitchFamily="34" charset="77"/>
              </a:rPr>
              <a:t>Classes Schedule</a:t>
            </a:r>
          </a:p>
          <a:p>
            <a:pPr>
              <a:lnSpc>
                <a:spcPct val="150000"/>
              </a:lnSpc>
              <a:buClr>
                <a:schemeClr val="tx1"/>
              </a:buClr>
            </a:pPr>
            <a:r>
              <a:rPr lang="en-US" sz="2400" b="0" i="0" dirty="0">
                <a:solidFill>
                  <a:srgbClr val="111111"/>
                </a:solidFill>
                <a:effectLst/>
                <a:latin typeface="Gill Sans MT" panose="020B0502020104020203" pitchFamily="34" charset="0"/>
              </a:rPr>
              <a:t>Collaborative Feature</a:t>
            </a:r>
            <a:r>
              <a:rPr lang="en-US" sz="2400" dirty="0">
                <a:latin typeface="Gill Sans MT" panose="020B0502020104020203" pitchFamily="34" charset="0"/>
              </a:rPr>
              <a:t> </a:t>
            </a:r>
          </a:p>
          <a:p>
            <a:pPr>
              <a:lnSpc>
                <a:spcPct val="150000"/>
              </a:lnSpc>
            </a:pPr>
            <a:endParaRPr lang="en-US" sz="2600" dirty="0">
              <a:latin typeface="Gill Sans MT" panose="020B0502020104020203" pitchFamily="34" charset="77"/>
            </a:endParaRPr>
          </a:p>
          <a:p>
            <a:pPr>
              <a:lnSpc>
                <a:spcPct val="150000"/>
              </a:lnSpc>
            </a:pPr>
            <a:endParaRPr lang="en-US" sz="2800" dirty="0"/>
          </a:p>
          <a:p>
            <a:pPr>
              <a:lnSpc>
                <a:spcPct val="150000"/>
              </a:lnSpc>
            </a:pPr>
            <a:endParaRPr lang="en-US" altLang="en-US" sz="3200" dirty="0">
              <a:latin typeface="Gill Sans MT" panose="020B0502020104020203" pitchFamily="34" charset="77"/>
            </a:endParaRPr>
          </a:p>
          <a:p>
            <a:pPr>
              <a:lnSpc>
                <a:spcPct val="15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15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2852486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Demo and Q&amp;A</a:t>
            </a:r>
          </a:p>
        </p:txBody>
      </p:sp>
    </p:spTree>
    <p:extLst>
      <p:ext uri="{BB962C8B-B14F-4D97-AF65-F5344CB8AC3E}">
        <p14:creationId xmlns:p14="http://schemas.microsoft.com/office/powerpoint/2010/main" val="4116499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latin typeface="Gill Sans MT" panose="020B0502020104020203" pitchFamily="34" charset="0"/>
                <a:cs typeface="Arial"/>
              </a:rPr>
              <a:t>Introduction</a:t>
            </a:r>
          </a:p>
          <a:p>
            <a:pPr marL="342900" indent="-342900">
              <a:buFont typeface="Arial" panose="020B0604020202020204" pitchFamily="34" charset="0"/>
              <a:buChar char="•"/>
            </a:pPr>
            <a:r>
              <a:rPr lang="en-US" sz="2800" dirty="0">
                <a:latin typeface="Gill Sans MT" panose="020B0502020104020203" pitchFamily="34" charset="0"/>
                <a:cs typeface="Arial"/>
              </a:rPr>
              <a:t>Problem Definition</a:t>
            </a:r>
          </a:p>
          <a:p>
            <a:pPr marL="342900" indent="-342900">
              <a:buFont typeface="Arial" panose="020B0604020202020204" pitchFamily="34" charset="0"/>
              <a:buChar char="•"/>
            </a:pPr>
            <a:r>
              <a:rPr lang="en-US" sz="2800" dirty="0">
                <a:latin typeface="Gill Sans MT" panose="020B0502020104020203" pitchFamily="34" charset="0"/>
                <a:cs typeface="Arial"/>
              </a:rPr>
              <a:t>Design Requirements</a:t>
            </a:r>
          </a:p>
          <a:p>
            <a:pPr marL="342900" indent="-342900">
              <a:buFont typeface="Arial" panose="020B0604020202020204" pitchFamily="34" charset="0"/>
              <a:buChar char="•"/>
            </a:pPr>
            <a:r>
              <a:rPr lang="en-US" sz="2800" dirty="0">
                <a:latin typeface="Gill Sans MT" panose="020B0502020104020203" pitchFamily="34" charset="0"/>
                <a:cs typeface="Arial"/>
              </a:rPr>
              <a:t>Solutions</a:t>
            </a:r>
          </a:p>
          <a:p>
            <a:pPr marL="342900" indent="-342900">
              <a:buFont typeface="Arial" panose="020B0604020202020204" pitchFamily="34" charset="0"/>
              <a:buChar char="•"/>
            </a:pPr>
            <a:r>
              <a:rPr lang="en-US" sz="2800" dirty="0">
                <a:latin typeface="Gill Sans MT" panose="020B0502020104020203" pitchFamily="34" charset="0"/>
              </a:rPr>
              <a:t>Project Management</a:t>
            </a:r>
          </a:p>
          <a:p>
            <a:pPr marL="342900" indent="-342900">
              <a:buFont typeface="Arial" panose="020B0604020202020204" pitchFamily="34" charset="0"/>
              <a:buChar char="•"/>
            </a:pPr>
            <a:r>
              <a:rPr lang="en-US" sz="2800" dirty="0">
                <a:latin typeface="Gill Sans MT" panose="020B0502020104020203" pitchFamily="34" charset="0"/>
              </a:rPr>
              <a:t>Conclusion and Future Work</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defPPr>
              <a:defRPr lang="en-US"/>
            </a:defPPr>
            <a:lvl1pPr marL="342900" indent="-342900">
              <a:lnSpc>
                <a:spcPct val="100000"/>
              </a:lnSpc>
              <a:spcBef>
                <a:spcPts val="1000"/>
              </a:spcBef>
              <a:buClr>
                <a:srgbClr val="FFC629"/>
              </a:buClr>
              <a:buFont typeface="Arial" panose="020B0604020202020204" pitchFamily="34" charset="0"/>
              <a:buChar char="•"/>
              <a:defRPr sz="3200" b="0" i="0">
                <a:latin typeface="Gill Sans MT" panose="020B0502020104020203" pitchFamily="34" charset="77"/>
                <a:cs typeface="Arial" panose="020B0604020202020204" pitchFamily="34" charset="0"/>
              </a:defRPr>
            </a:lvl1pPr>
            <a:lvl2pPr indent="0" algn="ctr">
              <a:lnSpc>
                <a:spcPct val="90000"/>
              </a:lnSpc>
              <a:spcBef>
                <a:spcPts val="500"/>
              </a:spcBef>
              <a:buFont typeface="Arial" panose="020B0604020202020204" pitchFamily="34" charset="0"/>
              <a:buNone/>
              <a:defRPr sz="2000"/>
            </a:lvl2pPr>
            <a:lvl3pPr marL="463550" lvl="2" indent="-457200">
              <a:lnSpc>
                <a:spcPct val="150000"/>
              </a:lnSpc>
              <a:spcBef>
                <a:spcPts val="500"/>
              </a:spcBef>
              <a:buFont typeface="Arial" panose="020B0604020202020204" pitchFamily="34" charset="0"/>
              <a:buChar char="•"/>
              <a:defRPr sz="2800">
                <a:latin typeface="Gill Sans MT" panose="020B0502020104020203" pitchFamily="34" charset="0"/>
              </a:defRPr>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pPr lvl="2"/>
            <a:r>
              <a:rPr lang="en-US" dirty="0"/>
              <a:t>Project Name: Personalized Academic planner [PAP]</a:t>
            </a:r>
          </a:p>
          <a:p>
            <a:pPr lvl="2"/>
            <a:r>
              <a:rPr lang="en-US" dirty="0"/>
              <a:t>Project Description</a:t>
            </a:r>
          </a:p>
          <a:p>
            <a:pPr lvl="2"/>
            <a:endParaRPr lang="en-US" dirty="0"/>
          </a:p>
        </p:txBody>
      </p:sp>
    </p:spTree>
    <p:extLst>
      <p:ext uri="{BB962C8B-B14F-4D97-AF65-F5344CB8AC3E}">
        <p14:creationId xmlns:p14="http://schemas.microsoft.com/office/powerpoint/2010/main" val="295599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63550" lvl="2" indent="-457200" algn="l">
              <a:lnSpc>
                <a:spcPct val="150000"/>
              </a:lnSpc>
              <a:buFont typeface="Arial" panose="020B0604020202020204" pitchFamily="34" charset="0"/>
              <a:buChar char="•"/>
            </a:pPr>
            <a:r>
              <a:rPr lang="en-US" sz="2800" dirty="0">
                <a:latin typeface="Gill Sans MT" panose="020B0502020104020203" pitchFamily="34" charset="0"/>
              </a:rPr>
              <a:t>Students Challenges</a:t>
            </a:r>
          </a:p>
          <a:p>
            <a:pPr marL="463550" lvl="2" indent="-457200" algn="l">
              <a:lnSpc>
                <a:spcPct val="150000"/>
              </a:lnSpc>
              <a:buFont typeface="Arial" panose="020B0604020202020204" pitchFamily="34" charset="0"/>
              <a:buChar char="•"/>
            </a:pPr>
            <a:r>
              <a:rPr lang="en-US" sz="2800" dirty="0">
                <a:latin typeface="Gill Sans MT" panose="020B0502020104020203" pitchFamily="34" charset="0"/>
              </a:rPr>
              <a:t>Scheduling</a:t>
            </a:r>
          </a:p>
          <a:p>
            <a:pPr marL="463550" lvl="2" indent="-457200" algn="l">
              <a:lnSpc>
                <a:spcPct val="150000"/>
              </a:lnSpc>
              <a:buFont typeface="Arial" panose="020B0604020202020204" pitchFamily="34" charset="0"/>
              <a:buChar char="•"/>
            </a:pPr>
            <a:r>
              <a:rPr lang="en-US" sz="2800" dirty="0">
                <a:latin typeface="Gill Sans MT" panose="020B0502020104020203" pitchFamily="34" charset="0"/>
              </a:rPr>
              <a:t>Tracking due dates/ Assignments</a:t>
            </a:r>
          </a:p>
          <a:p>
            <a:pPr marL="463550" lvl="2" indent="-457200" algn="l">
              <a:lnSpc>
                <a:spcPct val="150000"/>
              </a:lnSpc>
              <a:buFont typeface="Arial" panose="020B0604020202020204" pitchFamily="34" charset="0"/>
              <a:buChar char="•"/>
            </a:pPr>
            <a:r>
              <a:rPr lang="en-US" sz="2800" dirty="0">
                <a:latin typeface="Gill Sans MT" panose="020B0502020104020203" pitchFamily="34" charset="0"/>
              </a:rPr>
              <a:t>Failing classes</a:t>
            </a:r>
          </a:p>
          <a:p>
            <a:pPr marL="463550" lvl="2" indent="-457200" algn="l">
              <a:lnSpc>
                <a:spcPct val="150000"/>
              </a:lnSpc>
              <a:buFont typeface="Arial" panose="020B0604020202020204" pitchFamily="34" charset="0"/>
              <a:buChar char="•"/>
            </a:pPr>
            <a:r>
              <a:rPr lang="en-US" sz="2800" dirty="0">
                <a:latin typeface="Gill Sans MT" panose="020B0502020104020203" pitchFamily="34" charset="0"/>
              </a:rPr>
              <a:t>Financial Challenges</a:t>
            </a:r>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p:txBody>
      </p:sp>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rapezoid 4">
            <a:extLst>
              <a:ext uri="{FF2B5EF4-FFF2-40B4-BE49-F238E27FC236}">
                <a16:creationId xmlns:a16="http://schemas.microsoft.com/office/drawing/2014/main" id="{9B247EEB-A615-7ABB-469B-6CE7C838F24E}"/>
              </a:ext>
            </a:extLst>
          </p:cNvPr>
          <p:cNvSpPr/>
          <p:nvPr/>
        </p:nvSpPr>
        <p:spPr>
          <a:xfrm rot="3949347">
            <a:off x="1526442" y="3722824"/>
            <a:ext cx="2774745" cy="3359487"/>
          </a:xfrm>
          <a:custGeom>
            <a:avLst/>
            <a:gdLst>
              <a:gd name="connsiteX0" fmla="*/ 0 w 5271836"/>
              <a:gd name="connsiteY0" fmla="*/ 3906390 h 3906390"/>
              <a:gd name="connsiteX1" fmla="*/ 976598 w 5271836"/>
              <a:gd name="connsiteY1" fmla="*/ 0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06390 h 3906390"/>
              <a:gd name="connsiteX1" fmla="*/ 941896 w 5271836"/>
              <a:gd name="connsiteY1" fmla="*/ 515062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06390 h 3906390"/>
              <a:gd name="connsiteX1" fmla="*/ 941896 w 5271836"/>
              <a:gd name="connsiteY1" fmla="*/ 515062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15402 h 3915402"/>
              <a:gd name="connsiteX1" fmla="*/ 941896 w 5271836"/>
              <a:gd name="connsiteY1" fmla="*/ 524074 h 3915402"/>
              <a:gd name="connsiteX2" fmla="*/ 4318940 w 5271836"/>
              <a:gd name="connsiteY2" fmla="*/ 0 h 3915402"/>
              <a:gd name="connsiteX3" fmla="*/ 5271836 w 5271836"/>
              <a:gd name="connsiteY3" fmla="*/ 3915402 h 3915402"/>
              <a:gd name="connsiteX4" fmla="*/ 0 w 5271836"/>
              <a:gd name="connsiteY4" fmla="*/ 3915402 h 3915402"/>
              <a:gd name="connsiteX0" fmla="*/ 0 w 5271836"/>
              <a:gd name="connsiteY0" fmla="*/ 3915402 h 3915402"/>
              <a:gd name="connsiteX1" fmla="*/ 941896 w 5271836"/>
              <a:gd name="connsiteY1" fmla="*/ 524074 h 3915402"/>
              <a:gd name="connsiteX2" fmla="*/ 4318940 w 5271836"/>
              <a:gd name="connsiteY2" fmla="*/ 0 h 3915402"/>
              <a:gd name="connsiteX3" fmla="*/ 5271836 w 5271836"/>
              <a:gd name="connsiteY3" fmla="*/ 3915402 h 3915402"/>
              <a:gd name="connsiteX4" fmla="*/ 0 w 5271836"/>
              <a:gd name="connsiteY4" fmla="*/ 3915402 h 3915402"/>
              <a:gd name="connsiteX0" fmla="*/ 0 w 5548229"/>
              <a:gd name="connsiteY0" fmla="*/ 3830624 h 3915402"/>
              <a:gd name="connsiteX1" fmla="*/ 1218289 w 5548229"/>
              <a:gd name="connsiteY1" fmla="*/ 524074 h 3915402"/>
              <a:gd name="connsiteX2" fmla="*/ 4595333 w 5548229"/>
              <a:gd name="connsiteY2" fmla="*/ 0 h 3915402"/>
              <a:gd name="connsiteX3" fmla="*/ 5548229 w 5548229"/>
              <a:gd name="connsiteY3" fmla="*/ 3915402 h 3915402"/>
              <a:gd name="connsiteX4" fmla="*/ 0 w 5548229"/>
              <a:gd name="connsiteY4" fmla="*/ 3830624 h 3915402"/>
              <a:gd name="connsiteX0" fmla="*/ 0 w 5165929"/>
              <a:gd name="connsiteY0" fmla="*/ 3830624 h 4702192"/>
              <a:gd name="connsiteX1" fmla="*/ 1218289 w 5165929"/>
              <a:gd name="connsiteY1" fmla="*/ 524074 h 4702192"/>
              <a:gd name="connsiteX2" fmla="*/ 4595333 w 5165929"/>
              <a:gd name="connsiteY2" fmla="*/ 0 h 4702192"/>
              <a:gd name="connsiteX3" fmla="*/ 5155695 w 5165929"/>
              <a:gd name="connsiteY3" fmla="*/ 4702192 h 4702192"/>
              <a:gd name="connsiteX4" fmla="*/ 0 w 5165929"/>
              <a:gd name="connsiteY4" fmla="*/ 3830624 h 4702192"/>
              <a:gd name="connsiteX0" fmla="*/ 0 w 5612106"/>
              <a:gd name="connsiteY0" fmla="*/ 3830624 h 4702192"/>
              <a:gd name="connsiteX1" fmla="*/ 1218289 w 5612106"/>
              <a:gd name="connsiteY1" fmla="*/ 524074 h 4702192"/>
              <a:gd name="connsiteX2" fmla="*/ 4595333 w 5612106"/>
              <a:gd name="connsiteY2" fmla="*/ 0 h 4702192"/>
              <a:gd name="connsiteX3" fmla="*/ 5155695 w 5612106"/>
              <a:gd name="connsiteY3" fmla="*/ 4702192 h 4702192"/>
              <a:gd name="connsiteX4" fmla="*/ 0 w 5612106"/>
              <a:gd name="connsiteY4" fmla="*/ 3830624 h 4702192"/>
              <a:gd name="connsiteX0" fmla="*/ 0 w 5155695"/>
              <a:gd name="connsiteY0" fmla="*/ 3830624 h 4702192"/>
              <a:gd name="connsiteX1" fmla="*/ 1218289 w 5155695"/>
              <a:gd name="connsiteY1" fmla="*/ 524074 h 4702192"/>
              <a:gd name="connsiteX2" fmla="*/ 4595333 w 5155695"/>
              <a:gd name="connsiteY2" fmla="*/ 0 h 4702192"/>
              <a:gd name="connsiteX3" fmla="*/ 5155695 w 5155695"/>
              <a:gd name="connsiteY3" fmla="*/ 4702192 h 4702192"/>
              <a:gd name="connsiteX4" fmla="*/ 0 w 5155695"/>
              <a:gd name="connsiteY4" fmla="*/ 3830624 h 4702192"/>
              <a:gd name="connsiteX0" fmla="*/ 0 w 5155695"/>
              <a:gd name="connsiteY0" fmla="*/ 3830624 h 4702192"/>
              <a:gd name="connsiteX1" fmla="*/ 1218289 w 5155695"/>
              <a:gd name="connsiteY1" fmla="*/ 524074 h 4702192"/>
              <a:gd name="connsiteX2" fmla="*/ 4595333 w 5155695"/>
              <a:gd name="connsiteY2" fmla="*/ 0 h 4702192"/>
              <a:gd name="connsiteX3" fmla="*/ 5155695 w 5155695"/>
              <a:gd name="connsiteY3" fmla="*/ 4702192 h 4702192"/>
              <a:gd name="connsiteX4" fmla="*/ 0 w 5155695"/>
              <a:gd name="connsiteY4" fmla="*/ 3830624 h 4702192"/>
              <a:gd name="connsiteX0" fmla="*/ 0 w 5155695"/>
              <a:gd name="connsiteY0" fmla="*/ 3307212 h 4178780"/>
              <a:gd name="connsiteX1" fmla="*/ 1218289 w 5155695"/>
              <a:gd name="connsiteY1" fmla="*/ 662 h 4178780"/>
              <a:gd name="connsiteX2" fmla="*/ 4360348 w 5155695"/>
              <a:gd name="connsiteY2" fmla="*/ 0 h 4178780"/>
              <a:gd name="connsiteX3" fmla="*/ 5155695 w 5155695"/>
              <a:gd name="connsiteY3" fmla="*/ 4178780 h 4178780"/>
              <a:gd name="connsiteX4" fmla="*/ 0 w 5155695"/>
              <a:gd name="connsiteY4" fmla="*/ 3307212 h 4178780"/>
              <a:gd name="connsiteX0" fmla="*/ 0 w 4089250"/>
              <a:gd name="connsiteY0" fmla="*/ 975554 h 4178780"/>
              <a:gd name="connsiteX1" fmla="*/ 151844 w 4089250"/>
              <a:gd name="connsiteY1" fmla="*/ 662 h 4178780"/>
              <a:gd name="connsiteX2" fmla="*/ 3293903 w 4089250"/>
              <a:gd name="connsiteY2" fmla="*/ 0 h 4178780"/>
              <a:gd name="connsiteX3" fmla="*/ 4089250 w 4089250"/>
              <a:gd name="connsiteY3" fmla="*/ 4178780 h 4178780"/>
              <a:gd name="connsiteX4" fmla="*/ 0 w 4089250"/>
              <a:gd name="connsiteY4" fmla="*/ 975554 h 4178780"/>
              <a:gd name="connsiteX0" fmla="*/ 0 w 4619635"/>
              <a:gd name="connsiteY0" fmla="*/ 975554 h 3041157"/>
              <a:gd name="connsiteX1" fmla="*/ 151844 w 4619635"/>
              <a:gd name="connsiteY1" fmla="*/ 662 h 3041157"/>
              <a:gd name="connsiteX2" fmla="*/ 3293903 w 4619635"/>
              <a:gd name="connsiteY2" fmla="*/ 0 h 3041157"/>
              <a:gd name="connsiteX3" fmla="*/ 4619635 w 4619635"/>
              <a:gd name="connsiteY3" fmla="*/ 3041157 h 3041157"/>
              <a:gd name="connsiteX4" fmla="*/ 0 w 4619635"/>
              <a:gd name="connsiteY4" fmla="*/ 975554 h 3041157"/>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319854 h 2385457"/>
              <a:gd name="connsiteX1" fmla="*/ 4152110 w 4619635"/>
              <a:gd name="connsiteY1" fmla="*/ 1123704 h 2385457"/>
              <a:gd name="connsiteX2" fmla="*/ 2911391 w 4619635"/>
              <a:gd name="connsiteY2" fmla="*/ 371429 h 2385457"/>
              <a:gd name="connsiteX3" fmla="*/ 4619635 w 4619635"/>
              <a:gd name="connsiteY3" fmla="*/ 2385457 h 2385457"/>
              <a:gd name="connsiteX4" fmla="*/ 0 w 4619635"/>
              <a:gd name="connsiteY4" fmla="*/ 319854 h 2385457"/>
              <a:gd name="connsiteX0" fmla="*/ 0 w 2024468"/>
              <a:gd name="connsiteY0" fmla="*/ 1246858 h 2014028"/>
              <a:gd name="connsiteX1" fmla="*/ 1556943 w 2024468"/>
              <a:gd name="connsiteY1" fmla="*/ 752275 h 2014028"/>
              <a:gd name="connsiteX2" fmla="*/ 316224 w 2024468"/>
              <a:gd name="connsiteY2" fmla="*/ 0 h 2014028"/>
              <a:gd name="connsiteX3" fmla="*/ 2024468 w 2024468"/>
              <a:gd name="connsiteY3" fmla="*/ 2014028 h 2014028"/>
              <a:gd name="connsiteX4" fmla="*/ 0 w 2024468"/>
              <a:gd name="connsiteY4" fmla="*/ 1246858 h 2014028"/>
              <a:gd name="connsiteX0" fmla="*/ 1194847 w 3018615"/>
              <a:gd name="connsiteY0" fmla="*/ 1246858 h 4170137"/>
              <a:gd name="connsiteX1" fmla="*/ 2751790 w 3018615"/>
              <a:gd name="connsiteY1" fmla="*/ 752275 h 4170137"/>
              <a:gd name="connsiteX2" fmla="*/ 1511071 w 3018615"/>
              <a:gd name="connsiteY2" fmla="*/ 0 h 4170137"/>
              <a:gd name="connsiteX3" fmla="*/ 926866 w 3018615"/>
              <a:gd name="connsiteY3" fmla="*/ 4170137 h 4170137"/>
              <a:gd name="connsiteX4" fmla="*/ 1194847 w 3018615"/>
              <a:gd name="connsiteY4" fmla="*/ 1246858 h 4170137"/>
              <a:gd name="connsiteX0" fmla="*/ 1987549 w 3112161"/>
              <a:gd name="connsiteY0" fmla="*/ 1968857 h 4170137"/>
              <a:gd name="connsiteX1" fmla="*/ 2751790 w 3112161"/>
              <a:gd name="connsiteY1" fmla="*/ 752275 h 4170137"/>
              <a:gd name="connsiteX2" fmla="*/ 1511071 w 3112161"/>
              <a:gd name="connsiteY2" fmla="*/ 0 h 4170137"/>
              <a:gd name="connsiteX3" fmla="*/ 926866 w 3112161"/>
              <a:gd name="connsiteY3" fmla="*/ 4170137 h 4170137"/>
              <a:gd name="connsiteX4" fmla="*/ 1987549 w 3112161"/>
              <a:gd name="connsiteY4" fmla="*/ 1968857 h 4170137"/>
              <a:gd name="connsiteX0" fmla="*/ 2688725 w 3813337"/>
              <a:gd name="connsiteY0" fmla="*/ 1968857 h 3635403"/>
              <a:gd name="connsiteX1" fmla="*/ 3452966 w 3813337"/>
              <a:gd name="connsiteY1" fmla="*/ 752275 h 3635403"/>
              <a:gd name="connsiteX2" fmla="*/ 2212247 w 3813337"/>
              <a:gd name="connsiteY2" fmla="*/ 0 h 3635403"/>
              <a:gd name="connsiteX3" fmla="*/ 769571 w 3813337"/>
              <a:gd name="connsiteY3" fmla="*/ 3635403 h 3635403"/>
              <a:gd name="connsiteX4" fmla="*/ 2688725 w 3813337"/>
              <a:gd name="connsiteY4" fmla="*/ 1968857 h 3635403"/>
              <a:gd name="connsiteX0" fmla="*/ 2213711 w 3750908"/>
              <a:gd name="connsiteY0" fmla="*/ 3705658 h 3705658"/>
              <a:gd name="connsiteX1" fmla="*/ 3452966 w 3750908"/>
              <a:gd name="connsiteY1" fmla="*/ 752275 h 3705658"/>
              <a:gd name="connsiteX2" fmla="*/ 2212247 w 3750908"/>
              <a:gd name="connsiteY2" fmla="*/ 0 h 3705658"/>
              <a:gd name="connsiteX3" fmla="*/ 769571 w 3750908"/>
              <a:gd name="connsiteY3" fmla="*/ 3635403 h 3705658"/>
              <a:gd name="connsiteX4" fmla="*/ 2213711 w 3750908"/>
              <a:gd name="connsiteY4" fmla="*/ 3705658 h 3705658"/>
              <a:gd name="connsiteX0" fmla="*/ 1444140 w 2981337"/>
              <a:gd name="connsiteY0" fmla="*/ 3705658 h 3705658"/>
              <a:gd name="connsiteX1" fmla="*/ 2683395 w 2981337"/>
              <a:gd name="connsiteY1" fmla="*/ 752275 h 3705658"/>
              <a:gd name="connsiteX2" fmla="*/ 1442676 w 2981337"/>
              <a:gd name="connsiteY2" fmla="*/ 0 h 3705658"/>
              <a:gd name="connsiteX3" fmla="*/ 0 w 2981337"/>
              <a:gd name="connsiteY3" fmla="*/ 3635403 h 3705658"/>
              <a:gd name="connsiteX4" fmla="*/ 1444140 w 2981337"/>
              <a:gd name="connsiteY4" fmla="*/ 3705658 h 3705658"/>
              <a:gd name="connsiteX0" fmla="*/ 1444140 w 2981337"/>
              <a:gd name="connsiteY0" fmla="*/ 3147224 h 3147224"/>
              <a:gd name="connsiteX1" fmla="*/ 2683395 w 2981337"/>
              <a:gd name="connsiteY1" fmla="*/ 193841 h 3147224"/>
              <a:gd name="connsiteX2" fmla="*/ 2310348 w 2981337"/>
              <a:gd name="connsiteY2" fmla="*/ 0 h 3147224"/>
              <a:gd name="connsiteX3" fmla="*/ 0 w 2981337"/>
              <a:gd name="connsiteY3" fmla="*/ 3076969 h 3147224"/>
              <a:gd name="connsiteX4" fmla="*/ 1444140 w 2981337"/>
              <a:gd name="connsiteY4" fmla="*/ 3147224 h 3147224"/>
              <a:gd name="connsiteX0" fmla="*/ 240539 w 1777736"/>
              <a:gd name="connsiteY0" fmla="*/ 3282067 h 3282067"/>
              <a:gd name="connsiteX1" fmla="*/ 1479794 w 1777736"/>
              <a:gd name="connsiteY1" fmla="*/ 328684 h 3282067"/>
              <a:gd name="connsiteX2" fmla="*/ 1106747 w 1777736"/>
              <a:gd name="connsiteY2" fmla="*/ 134843 h 3282067"/>
              <a:gd name="connsiteX3" fmla="*/ 0 w 1777736"/>
              <a:gd name="connsiteY3" fmla="*/ 498277 h 3282067"/>
              <a:gd name="connsiteX4" fmla="*/ 240539 w 1777736"/>
              <a:gd name="connsiteY4" fmla="*/ 3282067 h 3282067"/>
              <a:gd name="connsiteX0" fmla="*/ 240539 w 1777736"/>
              <a:gd name="connsiteY0" fmla="*/ 3147224 h 3147224"/>
              <a:gd name="connsiteX1" fmla="*/ 1479794 w 1777736"/>
              <a:gd name="connsiteY1" fmla="*/ 193841 h 3147224"/>
              <a:gd name="connsiteX2" fmla="*/ 1106747 w 1777736"/>
              <a:gd name="connsiteY2" fmla="*/ 0 h 3147224"/>
              <a:gd name="connsiteX3" fmla="*/ 0 w 1777736"/>
              <a:gd name="connsiteY3" fmla="*/ 363434 h 3147224"/>
              <a:gd name="connsiteX4" fmla="*/ 240539 w 1777736"/>
              <a:gd name="connsiteY4" fmla="*/ 3147224 h 3147224"/>
              <a:gd name="connsiteX0" fmla="*/ 0 w 2923756"/>
              <a:gd name="connsiteY0" fmla="*/ 3119891 h 3119891"/>
              <a:gd name="connsiteX1" fmla="*/ 2731584 w 2923756"/>
              <a:gd name="connsiteY1" fmla="*/ 193841 h 3119891"/>
              <a:gd name="connsiteX2" fmla="*/ 2358537 w 2923756"/>
              <a:gd name="connsiteY2" fmla="*/ 0 h 3119891"/>
              <a:gd name="connsiteX3" fmla="*/ 1251790 w 2923756"/>
              <a:gd name="connsiteY3" fmla="*/ 363434 h 3119891"/>
              <a:gd name="connsiteX4" fmla="*/ 0 w 2923756"/>
              <a:gd name="connsiteY4" fmla="*/ 3119891 h 3119891"/>
              <a:gd name="connsiteX0" fmla="*/ 0 w 2731584"/>
              <a:gd name="connsiteY0" fmla="*/ 3119891 h 3119891"/>
              <a:gd name="connsiteX1" fmla="*/ 2731584 w 2731584"/>
              <a:gd name="connsiteY1" fmla="*/ 193841 h 3119891"/>
              <a:gd name="connsiteX2" fmla="*/ 2358537 w 2731584"/>
              <a:gd name="connsiteY2" fmla="*/ 0 h 3119891"/>
              <a:gd name="connsiteX3" fmla="*/ 1251790 w 2731584"/>
              <a:gd name="connsiteY3" fmla="*/ 363434 h 3119891"/>
              <a:gd name="connsiteX4" fmla="*/ 0 w 2731584"/>
              <a:gd name="connsiteY4" fmla="*/ 3119891 h 3119891"/>
              <a:gd name="connsiteX0" fmla="*/ 0 w 2731584"/>
              <a:gd name="connsiteY0" fmla="*/ 3031772 h 3031772"/>
              <a:gd name="connsiteX1" fmla="*/ 2731584 w 2731584"/>
              <a:gd name="connsiteY1" fmla="*/ 105722 h 3031772"/>
              <a:gd name="connsiteX2" fmla="*/ 2558925 w 2731584"/>
              <a:gd name="connsiteY2" fmla="*/ 0 h 3031772"/>
              <a:gd name="connsiteX3" fmla="*/ 1251790 w 2731584"/>
              <a:gd name="connsiteY3" fmla="*/ 275315 h 3031772"/>
              <a:gd name="connsiteX4" fmla="*/ 0 w 2731584"/>
              <a:gd name="connsiteY4" fmla="*/ 3031772 h 3031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1584" h="3031772">
                <a:moveTo>
                  <a:pt x="0" y="3031772"/>
                </a:moveTo>
                <a:cubicBezTo>
                  <a:pt x="313965" y="1901329"/>
                  <a:pt x="1426386" y="2286674"/>
                  <a:pt x="2731584" y="105722"/>
                </a:cubicBezTo>
                <a:lnTo>
                  <a:pt x="2558925" y="0"/>
                </a:lnTo>
                <a:cubicBezTo>
                  <a:pt x="2249330" y="1082506"/>
                  <a:pt x="1851612" y="515341"/>
                  <a:pt x="1251790" y="275315"/>
                </a:cubicBezTo>
                <a:lnTo>
                  <a:pt x="0" y="3031772"/>
                </a:lnTo>
                <a:close/>
              </a:path>
            </a:pathLst>
          </a:cu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ubtitle 1">
            <a:extLst>
              <a:ext uri="{FF2B5EF4-FFF2-40B4-BE49-F238E27FC236}">
                <a16:creationId xmlns:a16="http://schemas.microsoft.com/office/drawing/2014/main" id="{ADBAD157-718F-A19C-77D2-81AFCACA0846}"/>
              </a:ext>
            </a:extLst>
          </p:cNvPr>
          <p:cNvSpPr>
            <a:spLocks noGrp="1"/>
          </p:cNvSpPr>
          <p:nvPr>
            <p:ph type="subTitle" idx="1"/>
          </p:nvPr>
        </p:nvSpPr>
        <p:spPr>
          <a:xfrm>
            <a:off x="838200" y="1839433"/>
            <a:ext cx="4869180" cy="4200529"/>
          </a:xfrm>
        </p:spPr>
        <p:txBody>
          <a:bodyPr/>
          <a:lstStyle/>
          <a:p>
            <a:pPr marL="311150" lvl="2" indent="-304800" algn="l">
              <a:lnSpc>
                <a:spcPct val="150000"/>
              </a:lnSpc>
              <a:buFont typeface="Arial" panose="020B0604020202020204" pitchFamily="34" charset="0"/>
              <a:buChar char="•"/>
            </a:pPr>
            <a:r>
              <a:rPr lang="en-US" sz="3200" dirty="0">
                <a:latin typeface="Gill Sans MT" panose="020B0502020104020203" pitchFamily="34" charset="0"/>
                <a:cs typeface="Arial" panose="020B0604020202020204" pitchFamily="34" charset="0"/>
              </a:rPr>
              <a:t>Function</a:t>
            </a:r>
            <a:endParaRPr lang="en-US" sz="2400" dirty="0">
              <a:latin typeface="Gill Sans MT" panose="020B0502020104020203" pitchFamily="34" charset="0"/>
              <a:cs typeface="Arial" panose="020B0604020202020204" pitchFamily="34" charset="0"/>
            </a:endParaRPr>
          </a:p>
          <a:p>
            <a:pPr marL="311150" lvl="2" indent="-304800" algn="l">
              <a:lnSpc>
                <a:spcPct val="150000"/>
              </a:lnSpc>
              <a:buFont typeface="Arial" panose="020B0604020202020204" pitchFamily="34" charset="0"/>
              <a:buChar char="•"/>
            </a:pPr>
            <a:r>
              <a:rPr lang="en-US" altLang="en-US" sz="2400" dirty="0">
                <a:latin typeface="Gill Sans MT" panose="020B0502020104020203" pitchFamily="34" charset="0"/>
                <a:cs typeface="Arial" panose="020B0604020202020204" pitchFamily="34" charset="0"/>
              </a:rPr>
              <a:t>Task Management</a:t>
            </a:r>
            <a:endParaRPr lang="en-CA" sz="2400" dirty="0"/>
          </a:p>
          <a:p>
            <a:pPr marL="311150" lvl="2" indent="-304800" algn="l">
              <a:lnSpc>
                <a:spcPct val="150000"/>
              </a:lnSpc>
              <a:buFont typeface="Arial" panose="020B0604020202020204" pitchFamily="34" charset="0"/>
              <a:buChar char="•"/>
            </a:pPr>
            <a:endParaRPr lang="en-US" altLang="en-US" sz="2400" dirty="0">
              <a:latin typeface="Gill Sans MT" panose="020B0502020104020203"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4618DBD0-F121-1945-FC94-206D2CC11208}"/>
              </a:ext>
            </a:extLst>
          </p:cNvPr>
          <p:cNvSpPr>
            <a:spLocks noGrp="1"/>
          </p:cNvSpPr>
          <p:nvPr>
            <p:ph type="body" sz="quarter" idx="12"/>
          </p:nvPr>
        </p:nvSpPr>
        <p:spPr/>
        <p:txBody>
          <a:bodyPr/>
          <a:lstStyle/>
          <a:p>
            <a:r>
              <a:rPr lang="en-US" sz="5400" dirty="0">
                <a:latin typeface="Arial"/>
                <a:cs typeface="Arial"/>
              </a:rPr>
              <a:t>Design Requirements</a:t>
            </a:r>
          </a:p>
          <a:p>
            <a:endParaRPr lang="en-CA" dirty="0"/>
          </a:p>
        </p:txBody>
      </p:sp>
      <p:sp>
        <p:nvSpPr>
          <p:cNvPr id="5" name="Trapezoid 4">
            <a:extLst>
              <a:ext uri="{FF2B5EF4-FFF2-40B4-BE49-F238E27FC236}">
                <a16:creationId xmlns:a16="http://schemas.microsoft.com/office/drawing/2014/main" id="{9FC3D33F-60AF-BCE5-DC84-1061B37B009F}"/>
              </a:ext>
            </a:extLst>
          </p:cNvPr>
          <p:cNvSpPr/>
          <p:nvPr/>
        </p:nvSpPr>
        <p:spPr>
          <a:xfrm rot="3949347">
            <a:off x="5674368" y="2237255"/>
            <a:ext cx="4524925" cy="3040495"/>
          </a:xfrm>
          <a:custGeom>
            <a:avLst/>
            <a:gdLst>
              <a:gd name="connsiteX0" fmla="*/ 0 w 5271836"/>
              <a:gd name="connsiteY0" fmla="*/ 3906390 h 3906390"/>
              <a:gd name="connsiteX1" fmla="*/ 976598 w 5271836"/>
              <a:gd name="connsiteY1" fmla="*/ 0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06390 h 3906390"/>
              <a:gd name="connsiteX1" fmla="*/ 941896 w 5271836"/>
              <a:gd name="connsiteY1" fmla="*/ 515062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06390 h 3906390"/>
              <a:gd name="connsiteX1" fmla="*/ 941896 w 5271836"/>
              <a:gd name="connsiteY1" fmla="*/ 515062 h 3906390"/>
              <a:gd name="connsiteX2" fmla="*/ 4295239 w 5271836"/>
              <a:gd name="connsiteY2" fmla="*/ 0 h 3906390"/>
              <a:gd name="connsiteX3" fmla="*/ 5271836 w 5271836"/>
              <a:gd name="connsiteY3" fmla="*/ 3906390 h 3906390"/>
              <a:gd name="connsiteX4" fmla="*/ 0 w 5271836"/>
              <a:gd name="connsiteY4" fmla="*/ 3906390 h 3906390"/>
              <a:gd name="connsiteX0" fmla="*/ 0 w 5271836"/>
              <a:gd name="connsiteY0" fmla="*/ 3915402 h 3915402"/>
              <a:gd name="connsiteX1" fmla="*/ 941896 w 5271836"/>
              <a:gd name="connsiteY1" fmla="*/ 524074 h 3915402"/>
              <a:gd name="connsiteX2" fmla="*/ 4318940 w 5271836"/>
              <a:gd name="connsiteY2" fmla="*/ 0 h 3915402"/>
              <a:gd name="connsiteX3" fmla="*/ 5271836 w 5271836"/>
              <a:gd name="connsiteY3" fmla="*/ 3915402 h 3915402"/>
              <a:gd name="connsiteX4" fmla="*/ 0 w 5271836"/>
              <a:gd name="connsiteY4" fmla="*/ 3915402 h 3915402"/>
              <a:gd name="connsiteX0" fmla="*/ 0 w 5271836"/>
              <a:gd name="connsiteY0" fmla="*/ 3915402 h 3915402"/>
              <a:gd name="connsiteX1" fmla="*/ 941896 w 5271836"/>
              <a:gd name="connsiteY1" fmla="*/ 524074 h 3915402"/>
              <a:gd name="connsiteX2" fmla="*/ 4318940 w 5271836"/>
              <a:gd name="connsiteY2" fmla="*/ 0 h 3915402"/>
              <a:gd name="connsiteX3" fmla="*/ 5271836 w 5271836"/>
              <a:gd name="connsiteY3" fmla="*/ 3915402 h 3915402"/>
              <a:gd name="connsiteX4" fmla="*/ 0 w 5271836"/>
              <a:gd name="connsiteY4" fmla="*/ 3915402 h 3915402"/>
              <a:gd name="connsiteX0" fmla="*/ 0 w 5548229"/>
              <a:gd name="connsiteY0" fmla="*/ 3830624 h 3915402"/>
              <a:gd name="connsiteX1" fmla="*/ 1218289 w 5548229"/>
              <a:gd name="connsiteY1" fmla="*/ 524074 h 3915402"/>
              <a:gd name="connsiteX2" fmla="*/ 4595333 w 5548229"/>
              <a:gd name="connsiteY2" fmla="*/ 0 h 3915402"/>
              <a:gd name="connsiteX3" fmla="*/ 5548229 w 5548229"/>
              <a:gd name="connsiteY3" fmla="*/ 3915402 h 3915402"/>
              <a:gd name="connsiteX4" fmla="*/ 0 w 5548229"/>
              <a:gd name="connsiteY4" fmla="*/ 3830624 h 3915402"/>
              <a:gd name="connsiteX0" fmla="*/ 0 w 5165929"/>
              <a:gd name="connsiteY0" fmla="*/ 3830624 h 4702192"/>
              <a:gd name="connsiteX1" fmla="*/ 1218289 w 5165929"/>
              <a:gd name="connsiteY1" fmla="*/ 524074 h 4702192"/>
              <a:gd name="connsiteX2" fmla="*/ 4595333 w 5165929"/>
              <a:gd name="connsiteY2" fmla="*/ 0 h 4702192"/>
              <a:gd name="connsiteX3" fmla="*/ 5155695 w 5165929"/>
              <a:gd name="connsiteY3" fmla="*/ 4702192 h 4702192"/>
              <a:gd name="connsiteX4" fmla="*/ 0 w 5165929"/>
              <a:gd name="connsiteY4" fmla="*/ 3830624 h 4702192"/>
              <a:gd name="connsiteX0" fmla="*/ 0 w 5612106"/>
              <a:gd name="connsiteY0" fmla="*/ 3830624 h 4702192"/>
              <a:gd name="connsiteX1" fmla="*/ 1218289 w 5612106"/>
              <a:gd name="connsiteY1" fmla="*/ 524074 h 4702192"/>
              <a:gd name="connsiteX2" fmla="*/ 4595333 w 5612106"/>
              <a:gd name="connsiteY2" fmla="*/ 0 h 4702192"/>
              <a:gd name="connsiteX3" fmla="*/ 5155695 w 5612106"/>
              <a:gd name="connsiteY3" fmla="*/ 4702192 h 4702192"/>
              <a:gd name="connsiteX4" fmla="*/ 0 w 5612106"/>
              <a:gd name="connsiteY4" fmla="*/ 3830624 h 4702192"/>
              <a:gd name="connsiteX0" fmla="*/ 0 w 5155695"/>
              <a:gd name="connsiteY0" fmla="*/ 3830624 h 4702192"/>
              <a:gd name="connsiteX1" fmla="*/ 1218289 w 5155695"/>
              <a:gd name="connsiteY1" fmla="*/ 524074 h 4702192"/>
              <a:gd name="connsiteX2" fmla="*/ 4595333 w 5155695"/>
              <a:gd name="connsiteY2" fmla="*/ 0 h 4702192"/>
              <a:gd name="connsiteX3" fmla="*/ 5155695 w 5155695"/>
              <a:gd name="connsiteY3" fmla="*/ 4702192 h 4702192"/>
              <a:gd name="connsiteX4" fmla="*/ 0 w 5155695"/>
              <a:gd name="connsiteY4" fmla="*/ 3830624 h 4702192"/>
              <a:gd name="connsiteX0" fmla="*/ 0 w 5155695"/>
              <a:gd name="connsiteY0" fmla="*/ 3830624 h 4702192"/>
              <a:gd name="connsiteX1" fmla="*/ 1218289 w 5155695"/>
              <a:gd name="connsiteY1" fmla="*/ 524074 h 4702192"/>
              <a:gd name="connsiteX2" fmla="*/ 4595333 w 5155695"/>
              <a:gd name="connsiteY2" fmla="*/ 0 h 4702192"/>
              <a:gd name="connsiteX3" fmla="*/ 5155695 w 5155695"/>
              <a:gd name="connsiteY3" fmla="*/ 4702192 h 4702192"/>
              <a:gd name="connsiteX4" fmla="*/ 0 w 5155695"/>
              <a:gd name="connsiteY4" fmla="*/ 3830624 h 4702192"/>
              <a:gd name="connsiteX0" fmla="*/ 0 w 5155695"/>
              <a:gd name="connsiteY0" fmla="*/ 3307212 h 4178780"/>
              <a:gd name="connsiteX1" fmla="*/ 1218289 w 5155695"/>
              <a:gd name="connsiteY1" fmla="*/ 662 h 4178780"/>
              <a:gd name="connsiteX2" fmla="*/ 4360348 w 5155695"/>
              <a:gd name="connsiteY2" fmla="*/ 0 h 4178780"/>
              <a:gd name="connsiteX3" fmla="*/ 5155695 w 5155695"/>
              <a:gd name="connsiteY3" fmla="*/ 4178780 h 4178780"/>
              <a:gd name="connsiteX4" fmla="*/ 0 w 5155695"/>
              <a:gd name="connsiteY4" fmla="*/ 3307212 h 4178780"/>
              <a:gd name="connsiteX0" fmla="*/ 0 w 4089250"/>
              <a:gd name="connsiteY0" fmla="*/ 975554 h 4178780"/>
              <a:gd name="connsiteX1" fmla="*/ 151844 w 4089250"/>
              <a:gd name="connsiteY1" fmla="*/ 662 h 4178780"/>
              <a:gd name="connsiteX2" fmla="*/ 3293903 w 4089250"/>
              <a:gd name="connsiteY2" fmla="*/ 0 h 4178780"/>
              <a:gd name="connsiteX3" fmla="*/ 4089250 w 4089250"/>
              <a:gd name="connsiteY3" fmla="*/ 4178780 h 4178780"/>
              <a:gd name="connsiteX4" fmla="*/ 0 w 4089250"/>
              <a:gd name="connsiteY4" fmla="*/ 975554 h 4178780"/>
              <a:gd name="connsiteX0" fmla="*/ 0 w 4619635"/>
              <a:gd name="connsiteY0" fmla="*/ 975554 h 3041157"/>
              <a:gd name="connsiteX1" fmla="*/ 151844 w 4619635"/>
              <a:gd name="connsiteY1" fmla="*/ 662 h 3041157"/>
              <a:gd name="connsiteX2" fmla="*/ 3293903 w 4619635"/>
              <a:gd name="connsiteY2" fmla="*/ 0 h 3041157"/>
              <a:gd name="connsiteX3" fmla="*/ 4619635 w 4619635"/>
              <a:gd name="connsiteY3" fmla="*/ 3041157 h 3041157"/>
              <a:gd name="connsiteX4" fmla="*/ 0 w 4619635"/>
              <a:gd name="connsiteY4" fmla="*/ 975554 h 3041157"/>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 name="connsiteX0" fmla="*/ 0 w 4619635"/>
              <a:gd name="connsiteY0" fmla="*/ 974892 h 3040495"/>
              <a:gd name="connsiteX1" fmla="*/ 151844 w 4619635"/>
              <a:gd name="connsiteY1" fmla="*/ 0 h 3040495"/>
              <a:gd name="connsiteX2" fmla="*/ 2911391 w 4619635"/>
              <a:gd name="connsiteY2" fmla="*/ 1026467 h 3040495"/>
              <a:gd name="connsiteX3" fmla="*/ 4619635 w 4619635"/>
              <a:gd name="connsiteY3" fmla="*/ 3040495 h 3040495"/>
              <a:gd name="connsiteX4" fmla="*/ 0 w 4619635"/>
              <a:gd name="connsiteY4" fmla="*/ 974892 h 3040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9635" h="3040495">
                <a:moveTo>
                  <a:pt x="0" y="974892"/>
                </a:moveTo>
                <a:cubicBezTo>
                  <a:pt x="563799" y="1094210"/>
                  <a:pt x="1184426" y="319926"/>
                  <a:pt x="151844" y="0"/>
                </a:cubicBezTo>
                <a:lnTo>
                  <a:pt x="2911391" y="1026467"/>
                </a:lnTo>
                <a:cubicBezTo>
                  <a:pt x="2601796" y="2108973"/>
                  <a:pt x="2364575" y="885211"/>
                  <a:pt x="4619635" y="3040495"/>
                </a:cubicBezTo>
                <a:lnTo>
                  <a:pt x="0" y="974892"/>
                </a:lnTo>
                <a:close/>
              </a:path>
            </a:pathLst>
          </a:cu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Placeholder 17" descr="A screenshot of a computer&#10;&#10;Description automatically generated">
            <a:extLst>
              <a:ext uri="{FF2B5EF4-FFF2-40B4-BE49-F238E27FC236}">
                <a16:creationId xmlns:a16="http://schemas.microsoft.com/office/drawing/2014/main" id="{BBC934E2-1B1E-6CED-EA93-D83BBC2CF756}"/>
              </a:ext>
            </a:extLst>
          </p:cNvPr>
          <p:cNvPicPr>
            <a:picLocks noGrp="1" noChangeAspect="1"/>
          </p:cNvPicPr>
          <p:nvPr>
            <p:ph type="pic" sz="quarter" idx="10"/>
          </p:nvPr>
        </p:nvPicPr>
        <p:blipFill>
          <a:blip r:embed="rId3"/>
          <a:stretch>
            <a:fillRect/>
          </a:stretch>
        </p:blipFill>
        <p:spPr>
          <a:xfrm>
            <a:off x="8270752" y="1079990"/>
            <a:ext cx="3849543" cy="3079634"/>
          </a:xfrm>
          <a:prstGeom prst="rect">
            <a:avLst/>
          </a:prstGeom>
        </p:spPr>
      </p:pic>
      <p:pic>
        <p:nvPicPr>
          <p:cNvPr id="3" name="Picture Placeholder 17" descr="A screenshot of a computer&#10;&#10;Description automatically generated">
            <a:extLst>
              <a:ext uri="{FF2B5EF4-FFF2-40B4-BE49-F238E27FC236}">
                <a16:creationId xmlns:a16="http://schemas.microsoft.com/office/drawing/2014/main" id="{29310826-E1E0-ADA5-A7EF-00924DBF6791}"/>
              </a:ext>
            </a:extLst>
          </p:cNvPr>
          <p:cNvPicPr>
            <a:picLocks noChangeAspect="1"/>
          </p:cNvPicPr>
          <p:nvPr/>
        </p:nvPicPr>
        <p:blipFill rotWithShape="1">
          <a:blip r:embed="rId3"/>
          <a:srcRect t="16725" r="63781" b="6219"/>
          <a:stretch/>
        </p:blipFill>
        <p:spPr>
          <a:xfrm>
            <a:off x="4587654" y="1453170"/>
            <a:ext cx="3016692" cy="5134407"/>
          </a:xfrm>
          <a:prstGeom prst="rect">
            <a:avLst/>
          </a:prstGeom>
        </p:spPr>
      </p:pic>
      <p:sp>
        <p:nvSpPr>
          <p:cNvPr id="6" name="Rectangle 5">
            <a:extLst>
              <a:ext uri="{FF2B5EF4-FFF2-40B4-BE49-F238E27FC236}">
                <a16:creationId xmlns:a16="http://schemas.microsoft.com/office/drawing/2014/main" id="{D3FC09F4-5467-7A72-0B2F-2DBF505EB2D8}"/>
              </a:ext>
            </a:extLst>
          </p:cNvPr>
          <p:cNvSpPr/>
          <p:nvPr/>
        </p:nvSpPr>
        <p:spPr>
          <a:xfrm>
            <a:off x="8354821" y="1453170"/>
            <a:ext cx="1542214" cy="2561618"/>
          </a:xfrm>
          <a:prstGeom prst="rect">
            <a:avLst/>
          </a:prstGeom>
          <a:noFill/>
          <a:ln w="57150" cap="flat" cmpd="sng" algn="ctr">
            <a:solidFill>
              <a:schemeClr val="bg1">
                <a:lumMod val="9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0D332CEF-AD94-B9BE-CBB1-D34AE97357E2}"/>
              </a:ext>
            </a:extLst>
          </p:cNvPr>
          <p:cNvSpPr/>
          <p:nvPr/>
        </p:nvSpPr>
        <p:spPr>
          <a:xfrm>
            <a:off x="4639897" y="5787140"/>
            <a:ext cx="2800809" cy="454914"/>
          </a:xfrm>
          <a:prstGeom prst="rect">
            <a:avLst/>
          </a:prstGeom>
          <a:noFill/>
          <a:ln w="57150" cap="flat" cmpd="sng" algn="ctr">
            <a:solidFill>
              <a:schemeClr val="bg1">
                <a:lumMod val="9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pic>
        <p:nvPicPr>
          <p:cNvPr id="8" name="Picture Placeholder 17" descr="A screenshot of a computer&#10;&#10;Description automatically generated">
            <a:extLst>
              <a:ext uri="{FF2B5EF4-FFF2-40B4-BE49-F238E27FC236}">
                <a16:creationId xmlns:a16="http://schemas.microsoft.com/office/drawing/2014/main" id="{3567EA36-0480-189F-8B8C-ABAFBCA345B8}"/>
              </a:ext>
            </a:extLst>
          </p:cNvPr>
          <p:cNvPicPr>
            <a:picLocks noChangeAspect="1"/>
          </p:cNvPicPr>
          <p:nvPr/>
        </p:nvPicPr>
        <p:blipFill rotWithShape="1">
          <a:blip r:embed="rId3"/>
          <a:srcRect t="81762" r="63781" b="11545"/>
          <a:stretch/>
        </p:blipFill>
        <p:spPr>
          <a:xfrm>
            <a:off x="286691" y="4286938"/>
            <a:ext cx="4095947" cy="605542"/>
          </a:xfrm>
          <a:prstGeom prst="rect">
            <a:avLst/>
          </a:prstGeom>
        </p:spPr>
      </p:pic>
    </p:spTree>
    <p:extLst>
      <p:ext uri="{BB962C8B-B14F-4D97-AF65-F5344CB8AC3E}">
        <p14:creationId xmlns:p14="http://schemas.microsoft.com/office/powerpoint/2010/main" val="4193045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4020DF8-E7EA-F0D5-3CC2-D680B4B9E923}"/>
              </a:ext>
            </a:extLst>
          </p:cNvPr>
          <p:cNvSpPr>
            <a:spLocks noGrp="1"/>
          </p:cNvSpPr>
          <p:nvPr>
            <p:ph type="subTitle" idx="1"/>
          </p:nvPr>
        </p:nvSpPr>
        <p:spPr/>
        <p:txBody>
          <a:bodyPr/>
          <a:lstStyle/>
          <a:p>
            <a:pPr marL="311150" lvl="2" indent="-304800" algn="l">
              <a:lnSpc>
                <a:spcPct val="150000"/>
              </a:lnSpc>
              <a:buFont typeface="Arial" panose="020B0604020202020204" pitchFamily="34" charset="0"/>
              <a:buChar char="•"/>
            </a:pPr>
            <a:r>
              <a:rPr lang="en-US" sz="2800" dirty="0">
                <a:latin typeface="Gill Sans MT" panose="020B0502020104020203" pitchFamily="34" charset="0"/>
                <a:cs typeface="Arial" panose="020B0604020202020204" pitchFamily="34" charset="0"/>
              </a:rPr>
              <a:t>Function</a:t>
            </a:r>
            <a:endParaRPr lang="en-US" sz="2000" dirty="0">
              <a:latin typeface="Gill Sans MT" panose="020B0502020104020203" pitchFamily="34" charset="0"/>
              <a:cs typeface="Arial" panose="020B0604020202020204" pitchFamily="34" charset="0"/>
            </a:endParaRPr>
          </a:p>
          <a:p>
            <a:pPr marL="311150" lvl="2" indent="-304800" algn="l">
              <a:lnSpc>
                <a:spcPct val="150000"/>
              </a:lnSpc>
              <a:buFont typeface="Arial" panose="020B0604020202020204" pitchFamily="34" charset="0"/>
              <a:buChar char="•"/>
            </a:pPr>
            <a:r>
              <a:rPr lang="en-US" altLang="en-US" sz="2000" dirty="0">
                <a:latin typeface="Gill Sans MT" panose="020B0502020104020203" pitchFamily="34" charset="0"/>
                <a:cs typeface="Arial" panose="020B0604020202020204" pitchFamily="34" charset="0"/>
              </a:rPr>
              <a:t>Notifications</a:t>
            </a:r>
            <a:endParaRPr lang="en-CA" dirty="0"/>
          </a:p>
        </p:txBody>
      </p:sp>
      <p:sp>
        <p:nvSpPr>
          <p:cNvPr id="3" name="Text Placeholder 2">
            <a:extLst>
              <a:ext uri="{FF2B5EF4-FFF2-40B4-BE49-F238E27FC236}">
                <a16:creationId xmlns:a16="http://schemas.microsoft.com/office/drawing/2014/main" id="{614758BE-2A09-02B9-639C-E692C8F0AFC1}"/>
              </a:ext>
            </a:extLst>
          </p:cNvPr>
          <p:cNvSpPr>
            <a:spLocks noGrp="1"/>
          </p:cNvSpPr>
          <p:nvPr>
            <p:ph type="body" sz="quarter" idx="12"/>
          </p:nvPr>
        </p:nvSpPr>
        <p:spPr/>
        <p:txBody>
          <a:bodyPr/>
          <a:lstStyle/>
          <a:p>
            <a:r>
              <a:rPr lang="en-US" sz="5400" dirty="0">
                <a:latin typeface="Arial"/>
                <a:cs typeface="Arial"/>
              </a:rPr>
              <a:t>Design Requirements</a:t>
            </a:r>
          </a:p>
          <a:p>
            <a:endParaRPr lang="en-CA" dirty="0"/>
          </a:p>
        </p:txBody>
      </p:sp>
      <p:grpSp>
        <p:nvGrpSpPr>
          <p:cNvPr id="15" name="Group 14">
            <a:extLst>
              <a:ext uri="{FF2B5EF4-FFF2-40B4-BE49-F238E27FC236}">
                <a16:creationId xmlns:a16="http://schemas.microsoft.com/office/drawing/2014/main" id="{953D9EDD-7D23-128F-BB12-7BA94F5C33A0}"/>
              </a:ext>
            </a:extLst>
          </p:cNvPr>
          <p:cNvGrpSpPr/>
          <p:nvPr/>
        </p:nvGrpSpPr>
        <p:grpSpPr>
          <a:xfrm>
            <a:off x="4441817" y="1839433"/>
            <a:ext cx="6886583" cy="3647839"/>
            <a:chOff x="3929063" y="1528030"/>
            <a:chExt cx="6886583" cy="3647839"/>
          </a:xfrm>
        </p:grpSpPr>
        <p:sp>
          <p:nvSpPr>
            <p:cNvPr id="11" name="Lightning Bolt 10">
              <a:extLst>
                <a:ext uri="{FF2B5EF4-FFF2-40B4-BE49-F238E27FC236}">
                  <a16:creationId xmlns:a16="http://schemas.microsoft.com/office/drawing/2014/main" id="{412B4D4F-58BA-E675-DC2B-98FB7344434E}"/>
                </a:ext>
              </a:extLst>
            </p:cNvPr>
            <p:cNvSpPr/>
            <p:nvPr/>
          </p:nvSpPr>
          <p:spPr>
            <a:xfrm flipH="1">
              <a:off x="8872546" y="2386013"/>
              <a:ext cx="1943100" cy="1700212"/>
            </a:xfrm>
            <a:prstGeom prst="lightningBol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2387987-67CE-283D-7B1A-37EC6357D348}"/>
                </a:ext>
              </a:extLst>
            </p:cNvPr>
            <p:cNvGrpSpPr/>
            <p:nvPr/>
          </p:nvGrpSpPr>
          <p:grpSpPr>
            <a:xfrm>
              <a:off x="3929063" y="1528030"/>
              <a:ext cx="5839992" cy="3647839"/>
              <a:chOff x="3929063" y="1528030"/>
              <a:chExt cx="5839992" cy="3647839"/>
            </a:xfrm>
          </p:grpSpPr>
          <p:sp>
            <p:nvSpPr>
              <p:cNvPr id="8" name="Cloud 7">
                <a:extLst>
                  <a:ext uri="{FF2B5EF4-FFF2-40B4-BE49-F238E27FC236}">
                    <a16:creationId xmlns:a16="http://schemas.microsoft.com/office/drawing/2014/main" id="{27163FB9-536E-936E-BCE9-0B855728E14C}"/>
                  </a:ext>
                </a:extLst>
              </p:cNvPr>
              <p:cNvSpPr/>
              <p:nvPr/>
            </p:nvSpPr>
            <p:spPr>
              <a:xfrm>
                <a:off x="8326018" y="1595835"/>
                <a:ext cx="1443037" cy="714375"/>
              </a:xfrm>
              <a:prstGeom prst="cloud">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9" name="Cloud 8">
                <a:extLst>
                  <a:ext uri="{FF2B5EF4-FFF2-40B4-BE49-F238E27FC236}">
                    <a16:creationId xmlns:a16="http://schemas.microsoft.com/office/drawing/2014/main" id="{7A9FD2B8-1147-0A43-7E02-333929F0C0B9}"/>
                  </a:ext>
                </a:extLst>
              </p:cNvPr>
              <p:cNvSpPr/>
              <p:nvPr/>
            </p:nvSpPr>
            <p:spPr>
              <a:xfrm rot="1671732">
                <a:off x="5407022" y="1528030"/>
                <a:ext cx="1443037" cy="714375"/>
              </a:xfrm>
              <a:prstGeom prst="cloud">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 name="Lightning Bolt 9">
                <a:extLst>
                  <a:ext uri="{FF2B5EF4-FFF2-40B4-BE49-F238E27FC236}">
                    <a16:creationId xmlns:a16="http://schemas.microsoft.com/office/drawing/2014/main" id="{F1DFA952-ABE7-B0A6-D54C-8425AA35F0D9}"/>
                  </a:ext>
                </a:extLst>
              </p:cNvPr>
              <p:cNvSpPr/>
              <p:nvPr/>
            </p:nvSpPr>
            <p:spPr>
              <a:xfrm>
                <a:off x="3929063" y="2386013"/>
                <a:ext cx="1943100" cy="1700212"/>
              </a:xfrm>
              <a:prstGeom prst="lightningBol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raphic 12" descr="Phone Vibration with solid fill">
                <a:extLst>
                  <a:ext uri="{FF2B5EF4-FFF2-40B4-BE49-F238E27FC236}">
                    <a16:creationId xmlns:a16="http://schemas.microsoft.com/office/drawing/2014/main" id="{587B66D0-7C9D-54E1-945A-983F7B7EC1F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3288" y="2066611"/>
                <a:ext cx="3109258" cy="3109258"/>
              </a:xfrm>
              <a:prstGeom prst="rect">
                <a:avLst/>
              </a:prstGeom>
            </p:spPr>
          </p:pic>
        </p:grpSp>
      </p:grpSp>
    </p:spTree>
    <p:extLst>
      <p:ext uri="{BB962C8B-B14F-4D97-AF65-F5344CB8AC3E}">
        <p14:creationId xmlns:p14="http://schemas.microsoft.com/office/powerpoint/2010/main" val="3652846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967D100-3896-E7A1-CEFD-3186E10B526F}"/>
              </a:ext>
            </a:extLst>
          </p:cNvPr>
          <p:cNvSpPr>
            <a:spLocks noGrp="1"/>
          </p:cNvSpPr>
          <p:nvPr>
            <p:ph type="subTitle" idx="1"/>
          </p:nvPr>
        </p:nvSpPr>
        <p:spPr/>
        <p:txBody>
          <a:bodyPr/>
          <a:lstStyle/>
          <a:p>
            <a:pPr marL="311150" lvl="2" indent="-304800" algn="l">
              <a:lnSpc>
                <a:spcPct val="150000"/>
              </a:lnSpc>
              <a:buFont typeface="Arial" panose="020B0604020202020204" pitchFamily="34" charset="0"/>
              <a:buChar char="•"/>
            </a:pPr>
            <a:r>
              <a:rPr lang="en-US" sz="3200" dirty="0">
                <a:latin typeface="Gill Sans MT" panose="020B0502020104020203" pitchFamily="34" charset="0"/>
                <a:cs typeface="Arial" panose="020B0604020202020204" pitchFamily="34" charset="0"/>
              </a:rPr>
              <a:t>Function</a:t>
            </a:r>
            <a:endParaRPr lang="en-US" sz="2400" dirty="0">
              <a:latin typeface="Gill Sans MT" panose="020B0502020104020203" pitchFamily="34" charset="0"/>
              <a:cs typeface="Arial" panose="020B0604020202020204" pitchFamily="34" charset="0"/>
            </a:endParaRPr>
          </a:p>
          <a:p>
            <a:pPr marL="311150" lvl="2" indent="-304800" algn="l">
              <a:lnSpc>
                <a:spcPct val="150000"/>
              </a:lnSpc>
              <a:buFont typeface="Arial" panose="020B0604020202020204" pitchFamily="34" charset="0"/>
              <a:buChar char="•"/>
            </a:pPr>
            <a:r>
              <a:rPr lang="en-US" sz="2400" b="0" i="0" dirty="0">
                <a:solidFill>
                  <a:srgbClr val="000000"/>
                </a:solidFill>
                <a:effectLst/>
                <a:latin typeface="Gill Sans MT" panose="020B0502020104020203" pitchFamily="34" charset="0"/>
              </a:rPr>
              <a:t>User Registration and Login.</a:t>
            </a:r>
            <a:endParaRPr lang="en-CA" dirty="0"/>
          </a:p>
        </p:txBody>
      </p:sp>
      <p:sp>
        <p:nvSpPr>
          <p:cNvPr id="3" name="Text Placeholder 2">
            <a:extLst>
              <a:ext uri="{FF2B5EF4-FFF2-40B4-BE49-F238E27FC236}">
                <a16:creationId xmlns:a16="http://schemas.microsoft.com/office/drawing/2014/main" id="{AEF2E97D-F6B8-AEC5-B0DA-C5344F9C0F02}"/>
              </a:ext>
            </a:extLst>
          </p:cNvPr>
          <p:cNvSpPr>
            <a:spLocks noGrp="1"/>
          </p:cNvSpPr>
          <p:nvPr>
            <p:ph type="body" sz="quarter" idx="12"/>
          </p:nvPr>
        </p:nvSpPr>
        <p:spPr/>
        <p:txBody>
          <a:bodyPr/>
          <a:lstStyle/>
          <a:p>
            <a:r>
              <a:rPr lang="en-US" sz="5400" dirty="0">
                <a:latin typeface="Arial"/>
                <a:cs typeface="Arial"/>
              </a:rPr>
              <a:t>Design Requirements</a:t>
            </a:r>
          </a:p>
          <a:p>
            <a:endParaRPr lang="en-CA" dirty="0"/>
          </a:p>
        </p:txBody>
      </p:sp>
      <p:pic>
        <p:nvPicPr>
          <p:cNvPr id="5" name="Picture 4" descr="A screenshot of a login screen&#10;&#10;Description automatically generated">
            <a:extLst>
              <a:ext uri="{FF2B5EF4-FFF2-40B4-BE49-F238E27FC236}">
                <a16:creationId xmlns:a16="http://schemas.microsoft.com/office/drawing/2014/main" id="{F13CB34F-BB91-F8B5-E9E7-5AAE0E282696}"/>
              </a:ext>
            </a:extLst>
          </p:cNvPr>
          <p:cNvPicPr>
            <a:picLocks noChangeAspect="1"/>
          </p:cNvPicPr>
          <p:nvPr/>
        </p:nvPicPr>
        <p:blipFill>
          <a:blip r:embed="rId3"/>
          <a:stretch>
            <a:fillRect/>
          </a:stretch>
        </p:blipFill>
        <p:spPr>
          <a:xfrm>
            <a:off x="5068501" y="1629264"/>
            <a:ext cx="6259899" cy="4200528"/>
          </a:xfrm>
          <a:prstGeom prst="rect">
            <a:avLst/>
          </a:prstGeom>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04339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C2E9939-A4D0-505A-C341-790F691F715E}"/>
              </a:ext>
            </a:extLst>
          </p:cNvPr>
          <p:cNvSpPr>
            <a:spLocks noGrp="1"/>
          </p:cNvSpPr>
          <p:nvPr>
            <p:ph type="subTitle" idx="1"/>
          </p:nvPr>
        </p:nvSpPr>
        <p:spPr/>
        <p:txBody>
          <a:bodyPr/>
          <a:lstStyle/>
          <a:p>
            <a:pPr marL="0" indent="0">
              <a:buNone/>
            </a:pPr>
            <a:r>
              <a:rPr lang="en-US" sz="2600" dirty="0">
                <a:latin typeface="Gill Sans MT" panose="020B0502020104020203" pitchFamily="34" charset="77"/>
                <a:cs typeface="+mn-cs"/>
              </a:rPr>
              <a:t> </a:t>
            </a:r>
            <a:r>
              <a:rPr lang="en-US" sz="3600" dirty="0">
                <a:latin typeface="Gill Sans MT" panose="020B0502020104020203" pitchFamily="34" charset="77"/>
                <a:cs typeface="+mn-cs"/>
              </a:rPr>
              <a:t>Objectives</a:t>
            </a:r>
          </a:p>
          <a:p>
            <a:pPr>
              <a:lnSpc>
                <a:spcPct val="150000"/>
              </a:lnSpc>
              <a:buClr>
                <a:schemeClr val="tx1"/>
              </a:buClr>
            </a:pPr>
            <a:r>
              <a:rPr lang="en-US" sz="2800" i="0" dirty="0">
                <a:solidFill>
                  <a:srgbClr val="111111"/>
                </a:solidFill>
                <a:effectLst/>
                <a:latin typeface="Gill Sans MT" panose="020B0502020104020203" pitchFamily="34" charset="0"/>
              </a:rPr>
              <a:t>Reduce</a:t>
            </a:r>
            <a:r>
              <a:rPr lang="en-US" sz="2800" b="1" i="0" dirty="0">
                <a:solidFill>
                  <a:srgbClr val="111111"/>
                </a:solidFill>
                <a:effectLst/>
                <a:latin typeface="Gill Sans MT" panose="020B0502020104020203" pitchFamily="34" charset="0"/>
              </a:rPr>
              <a:t> </a:t>
            </a:r>
            <a:r>
              <a:rPr lang="en-US" sz="2800" i="0" dirty="0">
                <a:solidFill>
                  <a:srgbClr val="111111"/>
                </a:solidFill>
                <a:effectLst/>
                <a:latin typeface="Gill Sans MT" panose="020B0502020104020203" pitchFamily="34" charset="0"/>
              </a:rPr>
              <a:t>Stress</a:t>
            </a:r>
            <a:r>
              <a:rPr lang="en-US" sz="2800" b="1" dirty="0">
                <a:solidFill>
                  <a:srgbClr val="111111"/>
                </a:solidFill>
                <a:latin typeface="Gill Sans MT" panose="020B0502020104020203" pitchFamily="34" charset="0"/>
              </a:rPr>
              <a:t>.</a:t>
            </a:r>
            <a:endParaRPr lang="en-US" sz="2800" b="0" i="0" dirty="0">
              <a:solidFill>
                <a:srgbClr val="111111"/>
              </a:solidFill>
              <a:effectLst/>
              <a:latin typeface="Gill Sans MT" panose="020B0502020104020203" pitchFamily="34" charset="0"/>
            </a:endParaRPr>
          </a:p>
          <a:p>
            <a:pPr>
              <a:lnSpc>
                <a:spcPct val="150000"/>
              </a:lnSpc>
              <a:buClr>
                <a:schemeClr val="tx1"/>
              </a:buClr>
            </a:pPr>
            <a:r>
              <a:rPr lang="en-US" sz="2800" dirty="0">
                <a:latin typeface="Gill Sans MT" panose="020B0502020104020203" pitchFamily="34" charset="0"/>
                <a:cs typeface="+mn-cs"/>
              </a:rPr>
              <a:t>Enhance productivity.</a:t>
            </a:r>
          </a:p>
          <a:p>
            <a:pPr>
              <a:lnSpc>
                <a:spcPct val="150000"/>
              </a:lnSpc>
              <a:buClr>
                <a:schemeClr val="tx1"/>
              </a:buClr>
            </a:pPr>
            <a:r>
              <a:rPr lang="en-US" sz="2800" b="0" i="0" dirty="0">
                <a:solidFill>
                  <a:srgbClr val="000000"/>
                </a:solidFill>
                <a:effectLst/>
                <a:latin typeface="Gill Sans MT" panose="020B0502020104020203" pitchFamily="34" charset="0"/>
              </a:rPr>
              <a:t>User-Friendly</a:t>
            </a:r>
            <a:r>
              <a:rPr lang="en-US" sz="2800" b="0" i="0" dirty="0">
                <a:solidFill>
                  <a:srgbClr val="000000"/>
                </a:solidFill>
                <a:effectLst/>
                <a:latin typeface="Gill Sans MT" panose="020B0502020104020203" pitchFamily="34" charset="0"/>
                <a:cs typeface="+mn-cs"/>
              </a:rPr>
              <a:t>.</a:t>
            </a:r>
          </a:p>
          <a:p>
            <a:pPr>
              <a:lnSpc>
                <a:spcPct val="150000"/>
              </a:lnSpc>
              <a:buClr>
                <a:schemeClr val="tx1"/>
              </a:buClr>
            </a:pPr>
            <a:r>
              <a:rPr lang="en-US" sz="2800" b="0" i="0" dirty="0">
                <a:solidFill>
                  <a:srgbClr val="111111"/>
                </a:solidFill>
                <a:effectLst/>
                <a:latin typeface="Gill Sans MT" panose="020B0502020104020203" pitchFamily="34" charset="0"/>
              </a:rPr>
              <a:t>Increase Accountability</a:t>
            </a:r>
            <a:endParaRPr lang="en-US" sz="2800" b="0" i="0" dirty="0">
              <a:solidFill>
                <a:srgbClr val="000000"/>
              </a:solidFill>
              <a:effectLst/>
              <a:latin typeface="Gill Sans MT" panose="020B0502020104020203" pitchFamily="34" charset="0"/>
              <a:cs typeface="+mn-cs"/>
            </a:endParaRPr>
          </a:p>
          <a:p>
            <a:pPr>
              <a:buClr>
                <a:schemeClr val="tx1"/>
              </a:buClr>
            </a:pPr>
            <a:endParaRPr lang="en-US" sz="2800" dirty="0">
              <a:latin typeface="Gill Sans MT" panose="020B0502020104020203" pitchFamily="34" charset="0"/>
              <a:cs typeface="+mn-cs"/>
            </a:endParaRPr>
          </a:p>
          <a:p>
            <a:pPr>
              <a:buClr>
                <a:schemeClr val="tx1"/>
              </a:buClr>
            </a:pPr>
            <a:endParaRPr lang="en-US" sz="2800" b="0" i="0" dirty="0">
              <a:solidFill>
                <a:srgbClr val="111111"/>
              </a:solidFill>
              <a:effectLst/>
              <a:latin typeface="Gill Sans MT" panose="020B0502020104020203" pitchFamily="34" charset="0"/>
            </a:endParaRPr>
          </a:p>
          <a:p>
            <a:pPr>
              <a:buClr>
                <a:schemeClr val="tx1"/>
              </a:buClr>
            </a:pPr>
            <a:endParaRPr lang="en-US" sz="2400" b="0" i="0" dirty="0">
              <a:solidFill>
                <a:srgbClr val="111111"/>
              </a:solidFill>
              <a:effectLst/>
              <a:latin typeface="Gill Sans MT" panose="020B0502020104020203" pitchFamily="34" charset="0"/>
            </a:endParaRPr>
          </a:p>
        </p:txBody>
      </p:sp>
      <p:sp>
        <p:nvSpPr>
          <p:cNvPr id="3" name="Text Placeholder 2">
            <a:extLst>
              <a:ext uri="{FF2B5EF4-FFF2-40B4-BE49-F238E27FC236}">
                <a16:creationId xmlns:a16="http://schemas.microsoft.com/office/drawing/2014/main" id="{C230339E-EB8C-F88F-B290-958E66934A4F}"/>
              </a:ext>
            </a:extLst>
          </p:cNvPr>
          <p:cNvSpPr>
            <a:spLocks noGrp="1"/>
          </p:cNvSpPr>
          <p:nvPr>
            <p:ph type="body" sz="quarter" idx="12"/>
          </p:nvPr>
        </p:nvSpPr>
        <p:spPr/>
        <p:txBody>
          <a:bodyPr/>
          <a:lstStyle/>
          <a:p>
            <a:r>
              <a:rPr lang="en-US" sz="5400" dirty="0">
                <a:latin typeface="Arial"/>
                <a:cs typeface="Arial"/>
              </a:rPr>
              <a:t>Design Requirements</a:t>
            </a:r>
          </a:p>
          <a:p>
            <a:endParaRPr lang="en-CA" dirty="0"/>
          </a:p>
        </p:txBody>
      </p:sp>
      <p:pic>
        <p:nvPicPr>
          <p:cNvPr id="5" name="Picture 4" descr="A maths with numbers and equations&#10;&#10;Description automatically generated with medium confidence">
            <a:extLst>
              <a:ext uri="{FF2B5EF4-FFF2-40B4-BE49-F238E27FC236}">
                <a16:creationId xmlns:a16="http://schemas.microsoft.com/office/drawing/2014/main" id="{DF03E957-92B1-6217-473C-67AE53F9AB36}"/>
              </a:ext>
            </a:extLst>
          </p:cNvPr>
          <p:cNvPicPr>
            <a:picLocks noChangeAspect="1"/>
          </p:cNvPicPr>
          <p:nvPr/>
        </p:nvPicPr>
        <p:blipFill>
          <a:blip r:embed="rId3"/>
          <a:stretch>
            <a:fillRect/>
          </a:stretch>
        </p:blipFill>
        <p:spPr>
          <a:xfrm>
            <a:off x="5603086" y="1555229"/>
            <a:ext cx="6091075" cy="3747541"/>
          </a:xfrm>
          <a:prstGeom prst="rect">
            <a:avLst/>
          </a:prstGeom>
        </p:spPr>
      </p:pic>
      <p:sp>
        <p:nvSpPr>
          <p:cNvPr id="4" name="Rectangle 3">
            <a:extLst>
              <a:ext uri="{FF2B5EF4-FFF2-40B4-BE49-F238E27FC236}">
                <a16:creationId xmlns:a16="http://schemas.microsoft.com/office/drawing/2014/main" id="{DAE33A97-AB88-FD99-918D-E0BA9F21E7B6}"/>
              </a:ext>
            </a:extLst>
          </p:cNvPr>
          <p:cNvSpPr/>
          <p:nvPr/>
        </p:nvSpPr>
        <p:spPr>
          <a:xfrm>
            <a:off x="7045377" y="2398426"/>
            <a:ext cx="1124262" cy="254833"/>
          </a:xfrm>
          <a:prstGeom prst="rect">
            <a:avLst/>
          </a:prstGeom>
          <a:noFill/>
          <a:ln w="57150" cap="flat" cmpd="sng" algn="ctr">
            <a:solidFill>
              <a:schemeClr val="accent6">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Rectangle 5">
            <a:extLst>
              <a:ext uri="{FF2B5EF4-FFF2-40B4-BE49-F238E27FC236}">
                <a16:creationId xmlns:a16="http://schemas.microsoft.com/office/drawing/2014/main" id="{B9735A39-6B50-E43A-FD14-B375804339D4}"/>
              </a:ext>
            </a:extLst>
          </p:cNvPr>
          <p:cNvSpPr/>
          <p:nvPr/>
        </p:nvSpPr>
        <p:spPr>
          <a:xfrm>
            <a:off x="6643141" y="3967398"/>
            <a:ext cx="1124262" cy="254833"/>
          </a:xfrm>
          <a:prstGeom prst="rect">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Rectangle 6">
            <a:extLst>
              <a:ext uri="{FF2B5EF4-FFF2-40B4-BE49-F238E27FC236}">
                <a16:creationId xmlns:a16="http://schemas.microsoft.com/office/drawing/2014/main" id="{839763D0-0B87-7C9A-EC21-6838E892A8BC}"/>
              </a:ext>
            </a:extLst>
          </p:cNvPr>
          <p:cNvSpPr/>
          <p:nvPr/>
        </p:nvSpPr>
        <p:spPr>
          <a:xfrm>
            <a:off x="7524361" y="5082168"/>
            <a:ext cx="1124262" cy="254833"/>
          </a:xfrm>
          <a:prstGeom prst="rect">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1ABB0DEF-7E05-D2E2-38D2-D06C0CE750A7}"/>
              </a:ext>
            </a:extLst>
          </p:cNvPr>
          <p:cNvCxnSpPr>
            <a:cxnSpLocks/>
            <a:endCxn id="4" idx="3"/>
          </p:cNvCxnSpPr>
          <p:nvPr/>
        </p:nvCxnSpPr>
        <p:spPr>
          <a:xfrm flipH="1" flipV="1">
            <a:off x="8169639" y="2525843"/>
            <a:ext cx="2713220" cy="411620"/>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11F602A-F55F-8F3B-103D-6E2051D06B32}"/>
              </a:ext>
            </a:extLst>
          </p:cNvPr>
          <p:cNvCxnSpPr>
            <a:cxnSpLocks/>
          </p:cNvCxnSpPr>
          <p:nvPr/>
        </p:nvCxnSpPr>
        <p:spPr>
          <a:xfrm rot="10800000" flipV="1">
            <a:off x="7767406" y="3437774"/>
            <a:ext cx="3586395" cy="657038"/>
          </a:xfrm>
          <a:prstGeom prst="bentConnector3">
            <a:avLst>
              <a:gd name="adj1" fmla="val 26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a:extLst>
              <a:ext uri="{FF2B5EF4-FFF2-40B4-BE49-F238E27FC236}">
                <a16:creationId xmlns:a16="http://schemas.microsoft.com/office/drawing/2014/main" id="{AEBADECE-C7FD-CBC9-BDBE-BC8077080B79}"/>
              </a:ext>
            </a:extLst>
          </p:cNvPr>
          <p:cNvCxnSpPr>
            <a:cxnSpLocks/>
            <a:endCxn id="7" idx="3"/>
          </p:cNvCxnSpPr>
          <p:nvPr/>
        </p:nvCxnSpPr>
        <p:spPr>
          <a:xfrm rot="10800000" flipV="1">
            <a:off x="8648624" y="3420227"/>
            <a:ext cx="2781377" cy="1789358"/>
          </a:xfrm>
          <a:prstGeom prst="bentConnector3">
            <a:avLst>
              <a:gd name="adj1" fmla="val 3112"/>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Lightning Bolt 26">
            <a:extLst>
              <a:ext uri="{FF2B5EF4-FFF2-40B4-BE49-F238E27FC236}">
                <a16:creationId xmlns:a16="http://schemas.microsoft.com/office/drawing/2014/main" id="{1A873D27-5E93-1DBA-AF62-A3231F8A93E9}"/>
              </a:ext>
            </a:extLst>
          </p:cNvPr>
          <p:cNvSpPr/>
          <p:nvPr/>
        </p:nvSpPr>
        <p:spPr>
          <a:xfrm>
            <a:off x="6806535" y="4995975"/>
            <a:ext cx="688846" cy="341026"/>
          </a:xfrm>
          <a:prstGeom prst="lightningBol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Lightning Bolt 27">
            <a:extLst>
              <a:ext uri="{FF2B5EF4-FFF2-40B4-BE49-F238E27FC236}">
                <a16:creationId xmlns:a16="http://schemas.microsoft.com/office/drawing/2014/main" id="{19E9D4E5-134C-7729-E3A6-4D85C68278E9}"/>
              </a:ext>
            </a:extLst>
          </p:cNvPr>
          <p:cNvSpPr/>
          <p:nvPr/>
        </p:nvSpPr>
        <p:spPr>
          <a:xfrm>
            <a:off x="5915059" y="3881205"/>
            <a:ext cx="688846" cy="341026"/>
          </a:xfrm>
          <a:prstGeom prst="lightningBol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descr="person thinking clipart - Clip Art Library">
            <a:extLst>
              <a:ext uri="{FF2B5EF4-FFF2-40B4-BE49-F238E27FC236}">
                <a16:creationId xmlns:a16="http://schemas.microsoft.com/office/drawing/2014/main" id="{365600AE-B260-93B2-C12A-14BAF5D13A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17602" y="2468013"/>
            <a:ext cx="876559" cy="880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076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7AEB4C5-7B0B-1126-83DA-054AA87B678A}"/>
              </a:ext>
            </a:extLst>
          </p:cNvPr>
          <p:cNvSpPr>
            <a:spLocks noGrp="1"/>
          </p:cNvSpPr>
          <p:nvPr>
            <p:ph type="subTitle" idx="1"/>
          </p:nvPr>
        </p:nvSpPr>
        <p:spPr/>
        <p:txBody>
          <a:bodyPr/>
          <a:lstStyle/>
          <a:p>
            <a:pPr marL="311150" lvl="2" indent="-304800" algn="l">
              <a:lnSpc>
                <a:spcPct val="150000"/>
              </a:lnSpc>
              <a:buFont typeface="Arial" panose="020B0604020202020204" pitchFamily="34" charset="0"/>
              <a:buChar char="•"/>
            </a:pPr>
            <a:r>
              <a:rPr lang="en-US" sz="3600" dirty="0">
                <a:latin typeface="Gill Sans MT" panose="020B0502020104020203" pitchFamily="34" charset="77"/>
                <a:cs typeface="Arial" panose="020B0604020202020204" pitchFamily="34" charset="0"/>
              </a:rPr>
              <a:t>Constraints</a:t>
            </a:r>
          </a:p>
          <a:p>
            <a:pPr marL="311150" lvl="2" indent="-304800" algn="l">
              <a:lnSpc>
                <a:spcPct val="150000"/>
              </a:lnSpc>
              <a:buFont typeface="Arial" panose="020B0604020202020204" pitchFamily="34" charset="0"/>
              <a:buChar char="•"/>
            </a:pPr>
            <a:r>
              <a:rPr lang="en-US" sz="2800" dirty="0">
                <a:latin typeface="Gill Sans MT" panose="020B0502020104020203" pitchFamily="34" charset="77"/>
                <a:cs typeface="Arial" panose="020B0604020202020204" pitchFamily="34" charset="0"/>
              </a:rPr>
              <a:t>Ethical constraints</a:t>
            </a:r>
          </a:p>
          <a:p>
            <a:pPr marL="311150" lvl="2" indent="-304800" algn="l">
              <a:lnSpc>
                <a:spcPct val="150000"/>
              </a:lnSpc>
              <a:buFont typeface="Arial" panose="020B0604020202020204" pitchFamily="34" charset="0"/>
              <a:buChar char="•"/>
            </a:pPr>
            <a:r>
              <a:rPr lang="en-CA" sz="2800" dirty="0">
                <a:latin typeface="Gill Sans MT" panose="020B0502020104020203" pitchFamily="34" charset="77"/>
                <a:cs typeface="Arial" panose="020B0604020202020204" pitchFamily="34" charset="0"/>
              </a:rPr>
              <a:t>Economic Constraints</a:t>
            </a:r>
          </a:p>
          <a:p>
            <a:pPr marL="311150" lvl="2" indent="-304800" algn="l">
              <a:lnSpc>
                <a:spcPct val="150000"/>
              </a:lnSpc>
              <a:buFont typeface="Arial" panose="020B0604020202020204" pitchFamily="34" charset="0"/>
              <a:buChar char="•"/>
            </a:pPr>
            <a:r>
              <a:rPr lang="en-CA" sz="2800" dirty="0">
                <a:latin typeface="Gill Sans MT" panose="020B0502020104020203" pitchFamily="34" charset="77"/>
                <a:cs typeface="Arial" panose="020B0604020202020204" pitchFamily="34" charset="0"/>
              </a:rPr>
              <a:t>Societal Impact</a:t>
            </a:r>
          </a:p>
          <a:p>
            <a:pPr marL="311150" lvl="2" indent="-304800" algn="l">
              <a:lnSpc>
                <a:spcPct val="150000"/>
              </a:lnSpc>
              <a:buFont typeface="Arial" panose="020B0604020202020204" pitchFamily="34" charset="0"/>
              <a:buChar char="•"/>
            </a:pPr>
            <a:r>
              <a:rPr lang="en-US" sz="2800" b="0" i="0" dirty="0">
                <a:solidFill>
                  <a:srgbClr val="000000"/>
                </a:solidFill>
                <a:effectLst/>
                <a:latin typeface="Gill Sans MT" panose="020B0502020104020203" pitchFamily="34" charset="0"/>
              </a:rPr>
              <a:t>Sustainability and Environmental Factors</a:t>
            </a:r>
            <a:endParaRPr lang="en-US" sz="2800" dirty="0">
              <a:latin typeface="Gill Sans MT" panose="020B0502020104020203"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65411CE9-F830-D8FE-C36E-A7B6A6D7D550}"/>
              </a:ext>
            </a:extLst>
          </p:cNvPr>
          <p:cNvSpPr>
            <a:spLocks noGrp="1"/>
          </p:cNvSpPr>
          <p:nvPr>
            <p:ph type="body" sz="quarter" idx="12"/>
          </p:nvPr>
        </p:nvSpPr>
        <p:spPr/>
        <p:txBody>
          <a:bodyPr/>
          <a:lstStyle/>
          <a:p>
            <a:r>
              <a:rPr lang="en-US" sz="5400" dirty="0">
                <a:latin typeface="Arial"/>
                <a:cs typeface="Arial"/>
              </a:rPr>
              <a:t>Design Requirements</a:t>
            </a:r>
          </a:p>
          <a:p>
            <a:endParaRPr lang="en-CA" dirty="0"/>
          </a:p>
        </p:txBody>
      </p:sp>
      <p:pic>
        <p:nvPicPr>
          <p:cNvPr id="6" name="Picture 5" descr="A close-up of a white paper&#10;&#10;Description automatically generated">
            <a:extLst>
              <a:ext uri="{FF2B5EF4-FFF2-40B4-BE49-F238E27FC236}">
                <a16:creationId xmlns:a16="http://schemas.microsoft.com/office/drawing/2014/main" id="{02749782-E9A7-9015-6144-E7DF916E0B56}"/>
              </a:ext>
            </a:extLst>
          </p:cNvPr>
          <p:cNvPicPr>
            <a:picLocks noChangeAspect="1"/>
          </p:cNvPicPr>
          <p:nvPr/>
        </p:nvPicPr>
        <p:blipFill>
          <a:blip r:embed="rId3"/>
          <a:stretch>
            <a:fillRect/>
          </a:stretch>
        </p:blipFill>
        <p:spPr>
          <a:xfrm>
            <a:off x="4898816" y="2562395"/>
            <a:ext cx="7117844" cy="1733210"/>
          </a:xfrm>
          <a:prstGeom prst="rect">
            <a:avLst/>
          </a:prstGeom>
        </p:spPr>
      </p:pic>
      <p:pic>
        <p:nvPicPr>
          <p:cNvPr id="8" name="Picture 2" descr="person thinking clipart - Clip Art Library">
            <a:extLst>
              <a:ext uri="{FF2B5EF4-FFF2-40B4-BE49-F238E27FC236}">
                <a16:creationId xmlns:a16="http://schemas.microsoft.com/office/drawing/2014/main" id="{11B54DB6-338E-C79F-92A5-BDE8768FE4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92712" y="1295660"/>
            <a:ext cx="876559" cy="88047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close-up of a white paper&#10;&#10;Description automatically generated">
            <a:extLst>
              <a:ext uri="{FF2B5EF4-FFF2-40B4-BE49-F238E27FC236}">
                <a16:creationId xmlns:a16="http://schemas.microsoft.com/office/drawing/2014/main" id="{72B38144-AB3B-151D-0520-D70E78E5AC56}"/>
              </a:ext>
            </a:extLst>
          </p:cNvPr>
          <p:cNvPicPr>
            <a:picLocks noChangeAspect="1"/>
          </p:cNvPicPr>
          <p:nvPr/>
        </p:nvPicPr>
        <p:blipFill rotWithShape="1">
          <a:blip r:embed="rId3"/>
          <a:srcRect l="-201" t="19" r="66587" b="76287"/>
          <a:stretch/>
        </p:blipFill>
        <p:spPr>
          <a:xfrm>
            <a:off x="4898816" y="1468977"/>
            <a:ext cx="4473784" cy="76790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5" name="U-Turn Arrow 4">
            <a:extLst>
              <a:ext uri="{FF2B5EF4-FFF2-40B4-BE49-F238E27FC236}">
                <a16:creationId xmlns:a16="http://schemas.microsoft.com/office/drawing/2014/main" id="{6607018C-18F3-E031-AE10-5389533D9804}"/>
              </a:ext>
            </a:extLst>
          </p:cNvPr>
          <p:cNvSpPr/>
          <p:nvPr/>
        </p:nvSpPr>
        <p:spPr>
          <a:xfrm rot="16200000">
            <a:off x="3999301" y="2122083"/>
            <a:ext cx="910746" cy="638506"/>
          </a:xfrm>
          <a:prstGeom prst="utur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 name="Picture 6" descr="A close-up of a white paper&#10;&#10;Description automatically generated">
            <a:extLst>
              <a:ext uri="{FF2B5EF4-FFF2-40B4-BE49-F238E27FC236}">
                <a16:creationId xmlns:a16="http://schemas.microsoft.com/office/drawing/2014/main" id="{61AAF09D-9658-006D-2234-CC2715AB3F06}"/>
              </a:ext>
            </a:extLst>
          </p:cNvPr>
          <p:cNvPicPr>
            <a:picLocks noChangeAspect="1"/>
          </p:cNvPicPr>
          <p:nvPr/>
        </p:nvPicPr>
        <p:blipFill rotWithShape="1">
          <a:blip r:embed="rId3"/>
          <a:srcRect l="92291" t="3865" r="1456" b="73727"/>
          <a:stretch/>
        </p:blipFill>
        <p:spPr>
          <a:xfrm>
            <a:off x="9177787" y="1237122"/>
            <a:ext cx="1143000" cy="99754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9" name="Left Arrow 8">
            <a:extLst>
              <a:ext uri="{FF2B5EF4-FFF2-40B4-BE49-F238E27FC236}">
                <a16:creationId xmlns:a16="http://schemas.microsoft.com/office/drawing/2014/main" id="{B6F7838A-16E3-6ECF-DAC0-1804F3964DBC}"/>
              </a:ext>
            </a:extLst>
          </p:cNvPr>
          <p:cNvSpPr/>
          <p:nvPr/>
        </p:nvSpPr>
        <p:spPr>
          <a:xfrm rot="1745016">
            <a:off x="10292780" y="2150394"/>
            <a:ext cx="1227316" cy="386263"/>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7491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15077</TotalTime>
  <Words>1330</Words>
  <Application>Microsoft Office PowerPoint</Application>
  <PresentationFormat>Widescreen</PresentationFormat>
  <Paragraphs>161</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-apple-system</vt:lpstr>
      <vt:lpstr>Arial</vt:lpstr>
      <vt:lpstr>Calibri</vt:lpstr>
      <vt:lpstr>Gill Sans MT</vt:lpstr>
      <vt:lpstr>Times New Roman</vt:lpstr>
      <vt:lpstr>Office Theme</vt:lpstr>
      <vt:lpstr>Personalized Academic Planner [PAP]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TOLANI OKE-STEVE</cp:lastModifiedBy>
  <cp:revision>1196</cp:revision>
  <cp:lastPrinted>2023-05-16T09:29:54Z</cp:lastPrinted>
  <dcterms:created xsi:type="dcterms:W3CDTF">2023-02-16T16:25:29Z</dcterms:created>
  <dcterms:modified xsi:type="dcterms:W3CDTF">2023-11-30T18:55:32Z</dcterms:modified>
</cp:coreProperties>
</file>

<file path=docProps/thumbnail.jpeg>
</file>